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PT Sans Narrow" panose="020B0604020202020204" charset="0"/>
      <p:regular r:id="rId14"/>
      <p:bold r:id="rId15"/>
    </p:embeddedFont>
    <p:embeddedFont>
      <p:font typeface="Open Sans"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33"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Google Shape;6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a:p>
          <a:p>
            <a:pPr marL="0" marR="0" lvl="0" indent="0" algn="l" rtl="0">
              <a:spcBef>
                <a:spcPts val="0"/>
              </a:spcBef>
              <a:spcAft>
                <a:spcPts val="0"/>
              </a:spcAft>
              <a:buClr>
                <a:schemeClr val="dk1"/>
              </a:buClr>
              <a:buFont typeface="Arial"/>
              <a:buNone/>
            </a:pPr>
            <a:endParaRPr/>
          </a:p>
          <a:p>
            <a:pPr marL="0" marR="0" lvl="0" indent="0" algn="l" rtl="0">
              <a:spcBef>
                <a:spcPts val="0"/>
              </a:spcBef>
              <a:spcAft>
                <a:spcPts val="0"/>
              </a:spcAft>
              <a:buClr>
                <a:schemeClr val="dk1"/>
              </a:buClr>
              <a:buFont typeface="Arial"/>
              <a:buNone/>
            </a:pPr>
            <a:r>
              <a:rPr lang="en"/>
              <a:t>Welcome the Gustavus Mentoring Program! </a:t>
            </a:r>
            <a:endParaRPr/>
          </a:p>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Font typeface="Arial"/>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8be281390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8be28139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Any questions or does anyone on the student leadership team have anything to add?</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f343c00887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gf343c00887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a:p>
          <a:p>
            <a:pPr marL="0" marR="0" lvl="0" indent="0" algn="l" rtl="0">
              <a:spcBef>
                <a:spcPts val="0"/>
              </a:spcBef>
              <a:spcAft>
                <a:spcPts val="0"/>
              </a:spcAft>
              <a:buClr>
                <a:schemeClr val="dk1"/>
              </a:buClr>
              <a:buFont typeface="Arial"/>
              <a:buNone/>
            </a:pPr>
            <a:r>
              <a:rPr lang="en"/>
              <a:t>I just want to say thank you and i</a:t>
            </a:r>
            <a:r>
              <a:rPr lang="en" sz="1100" b="0" i="0" u="none" strike="noStrike" cap="none">
                <a:solidFill>
                  <a:schemeClr val="dk1"/>
                </a:solidFill>
                <a:latin typeface="Arial"/>
                <a:ea typeface="Arial"/>
                <a:cs typeface="Arial"/>
                <a:sym typeface="Arial"/>
              </a:rPr>
              <a:t>f you have any problems or concerns, please be sure to reach out!</a:t>
            </a:r>
            <a:endParaRPr/>
          </a:p>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Font typeface="Arial"/>
              <a:buNone/>
            </a:pPr>
            <a:endParaRPr/>
          </a:p>
          <a:p>
            <a:pPr marL="0" marR="0" lvl="0" indent="0" algn="l" rtl="0">
              <a:spcBef>
                <a:spcPts val="0"/>
              </a:spcBef>
              <a:spcAft>
                <a:spcPts val="0"/>
              </a:spcAft>
              <a:buClr>
                <a:schemeClr val="dk1"/>
              </a:buClr>
              <a:buFont typeface="Arial"/>
              <a:buNone/>
            </a:pPr>
            <a:endParaRPr>
              <a:highlight>
                <a:srgbClr val="FFFF00"/>
              </a:highlight>
            </a:endParaRPr>
          </a:p>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en"/>
              <a:t>Quick overview for tonight’s orientation.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a6e11596f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a6e11596f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a:p>
          <a:p>
            <a:pPr marL="0" marR="0" lvl="0" indent="0" algn="l" rtl="0">
              <a:spcBef>
                <a:spcPts val="0"/>
              </a:spcBef>
              <a:spcAft>
                <a:spcPts val="0"/>
              </a:spcAft>
              <a:buClr>
                <a:schemeClr val="dk1"/>
              </a:buClr>
              <a:buFont typeface="Arial"/>
              <a:buNone/>
            </a:pPr>
            <a:endParaRPr/>
          </a:p>
          <a:p>
            <a:pPr marL="0" marR="0" lvl="0" indent="0" algn="l" rtl="0">
              <a:spcBef>
                <a:spcPts val="0"/>
              </a:spcBef>
              <a:spcAft>
                <a:spcPts val="0"/>
              </a:spcAft>
              <a:buClr>
                <a:schemeClr val="dk1"/>
              </a:buClr>
              <a:buFont typeface="Arial"/>
              <a:buNone/>
            </a:pPr>
            <a:endParaRPr/>
          </a:p>
          <a:p>
            <a:pPr marL="0" lvl="0" indent="0" algn="l" rtl="0">
              <a:spcBef>
                <a:spcPts val="0"/>
              </a:spcBef>
              <a:spcAft>
                <a:spcPts val="0"/>
              </a:spcAft>
              <a:buClr>
                <a:srgbClr val="A1E8D9"/>
              </a:buClr>
              <a:buFont typeface="Arial"/>
              <a:buNone/>
            </a:pPr>
            <a:endParaRPr>
              <a:solidFill>
                <a:srgbClr val="A1E8D9"/>
              </a:solidFill>
            </a:endParaRPr>
          </a:p>
          <a:p>
            <a:pPr marL="0" lvl="0" indent="0" algn="l" rtl="0">
              <a:spcBef>
                <a:spcPts val="0"/>
              </a:spcBef>
              <a:spcAft>
                <a:spcPts val="0"/>
              </a:spcAft>
              <a:buClr>
                <a:srgbClr val="A1E8D9"/>
              </a:buClr>
              <a:buFont typeface="Arial"/>
              <a:buNone/>
            </a:pPr>
            <a:endParaRPr>
              <a:solidFill>
                <a:srgbClr val="A1E8D9"/>
              </a:solidFill>
            </a:endParaRPr>
          </a:p>
          <a:p>
            <a:pPr marL="0" marR="0" lvl="0" indent="0" algn="l" rtl="0">
              <a:spcBef>
                <a:spcPts val="0"/>
              </a:spcBef>
              <a:spcAft>
                <a:spcPts val="0"/>
              </a:spcAft>
              <a:buClr>
                <a:schemeClr val="dk1"/>
              </a:buClr>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r>
              <a:rPr lang="en"/>
              <a:t>Your mentee at this point should have reached out to you already, but if they haven’t please let me know.  Also, throughout the year if your mentee stops interacting with you, please let me know and I can try to help get things rolling again.</a:t>
            </a:r>
            <a:endParaRPr/>
          </a:p>
          <a:p>
            <a:pPr marL="0" marR="0" lvl="0" indent="0" algn="l" rtl="0">
              <a:spcBef>
                <a:spcPts val="0"/>
              </a:spcBef>
              <a:spcAft>
                <a:spcPts val="0"/>
              </a:spcAft>
              <a:buClr>
                <a:schemeClr val="dk1"/>
              </a:buClr>
              <a:buFont typeface="Arial"/>
              <a:buNone/>
            </a:pPr>
            <a:endParaRPr/>
          </a:p>
          <a:p>
            <a:pPr marL="0" lvl="0" indent="0" algn="l" rtl="0">
              <a:spcBef>
                <a:spcPts val="0"/>
              </a:spcBef>
              <a:spcAft>
                <a:spcPts val="0"/>
              </a:spcAft>
              <a:buClr>
                <a:schemeClr val="dk1"/>
              </a:buClr>
              <a:buFont typeface="Arial"/>
              <a:buNone/>
            </a:pPr>
            <a:r>
              <a:rPr lang="en"/>
              <a:t>It’s also great to determine right away with your mentee how you would best like to communicate.  You can communicate directly through the platform or in other means.  </a:t>
            </a:r>
            <a:r>
              <a:rPr lang="en">
                <a:highlight>
                  <a:schemeClr val="lt1"/>
                </a:highlight>
              </a:rPr>
              <a:t>Face to face interaction may be difficult so electronic communication through the Platform, Zoom, Google Meet, FaceTime or some other form of visual communication is great.  This will help your mentee learn virtual edicate skills as well.</a:t>
            </a:r>
            <a:endParaRPr>
              <a:highlight>
                <a:schemeClr val="lt1"/>
              </a:highlight>
            </a:endParaRPr>
          </a:p>
          <a:p>
            <a:pPr marL="0" lvl="0" indent="0" algn="l" rtl="0">
              <a:spcBef>
                <a:spcPts val="0"/>
              </a:spcBef>
              <a:spcAft>
                <a:spcPts val="0"/>
              </a:spcAft>
              <a:buClr>
                <a:schemeClr val="dk1"/>
              </a:buClr>
              <a:buFont typeface="Arial"/>
              <a:buNone/>
            </a:pPr>
            <a:endParaRPr>
              <a:highlight>
                <a:schemeClr val="lt1"/>
              </a:highlight>
            </a:endParaRPr>
          </a:p>
          <a:p>
            <a:pPr marL="0" marR="0" lvl="0" indent="0" algn="l" rtl="0">
              <a:spcBef>
                <a:spcPts val="0"/>
              </a:spcBef>
              <a:spcAft>
                <a:spcPts val="0"/>
              </a:spcAft>
              <a:buClr>
                <a:schemeClr val="dk1"/>
              </a:buClr>
              <a:buFont typeface="Arial"/>
              <a:buNone/>
            </a:pPr>
            <a:r>
              <a:rPr lang="en"/>
              <a:t>You mentee should be coming prepared and be asking you thoughtful questions and having goals.</a:t>
            </a:r>
            <a:endParaRPr/>
          </a:p>
          <a:p>
            <a:pPr marL="0" marR="0" lvl="0" indent="0" algn="l" rtl="0">
              <a:spcBef>
                <a:spcPts val="0"/>
              </a:spcBef>
              <a:spcAft>
                <a:spcPts val="0"/>
              </a:spcAft>
              <a:buClr>
                <a:schemeClr val="dk1"/>
              </a:buClr>
              <a:buFont typeface="Arial"/>
              <a:buNone/>
            </a:pPr>
            <a:endParaRPr>
              <a:highlight>
                <a:schemeClr val="lt1"/>
              </a:highlight>
            </a:endParaRPr>
          </a:p>
          <a:p>
            <a:pPr marL="0" marR="0" lvl="0" indent="0" algn="l" rtl="0">
              <a:spcBef>
                <a:spcPts val="0"/>
              </a:spcBef>
              <a:spcAft>
                <a:spcPts val="0"/>
              </a:spcAft>
              <a:buClr>
                <a:schemeClr val="dk1"/>
              </a:buClr>
              <a:buFont typeface="Arial"/>
              <a:buNone/>
            </a:pPr>
            <a:r>
              <a:rPr lang="en">
                <a:highlight>
                  <a:schemeClr val="lt1"/>
                </a:highlight>
              </a:rPr>
              <a:t>Also at the conclusion of this year, if do not wish to stay in the program you must opt out or you will be automatically re-enrolled for the following year.  </a:t>
            </a:r>
            <a:endParaRPr>
              <a:highlight>
                <a:schemeClr val="lt1"/>
              </a:highlight>
            </a:endParaRPr>
          </a:p>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en"/>
              <a:t> </a:t>
            </a:r>
            <a:endParaRPr/>
          </a:p>
          <a:p>
            <a:pPr marL="0" lvl="0" indent="0" algn="l" rtl="0">
              <a:spcBef>
                <a:spcPts val="0"/>
              </a:spcBef>
              <a:spcAft>
                <a:spcPts val="0"/>
              </a:spcAft>
              <a:buClr>
                <a:schemeClr val="dk1"/>
              </a:buClr>
              <a:buFont typeface="Arial"/>
              <a:buNone/>
            </a:pPr>
            <a:r>
              <a:rPr lang="en"/>
              <a:t>Gusties are typically very involved on campus and may need to reschedule from time to time.</a:t>
            </a:r>
            <a:endParaRPr/>
          </a:p>
          <a:p>
            <a:pPr marL="0" lvl="0" indent="0" algn="l" rtl="0">
              <a:spcBef>
                <a:spcPts val="0"/>
              </a:spcBef>
              <a:spcAft>
                <a:spcPts val="0"/>
              </a:spcAft>
              <a:buClr>
                <a:schemeClr val="dk1"/>
              </a:buClr>
              <a:buFont typeface="Arial"/>
              <a:buNone/>
            </a:pPr>
            <a:endParaRPr/>
          </a:p>
          <a:p>
            <a:pPr marL="0" lvl="0" indent="0" algn="l" rtl="0">
              <a:spcBef>
                <a:spcPts val="0"/>
              </a:spcBef>
              <a:spcAft>
                <a:spcPts val="0"/>
              </a:spcAft>
              <a:buClr>
                <a:schemeClr val="dk1"/>
              </a:buClr>
              <a:buFont typeface="Arial"/>
              <a:buNone/>
            </a:pPr>
            <a:r>
              <a:rPr lang="en"/>
              <a:t>You don’t have to know all the answers!  If you are asked something you don’t know the answer to please reach out to me and I can try to help get them the resources you/they need.</a:t>
            </a:r>
            <a:endParaRPr/>
          </a:p>
          <a:p>
            <a:pPr marL="0" lvl="0" indent="0" algn="l" rtl="0">
              <a:spcBef>
                <a:spcPts val="0"/>
              </a:spcBef>
              <a:spcAft>
                <a:spcPts val="0"/>
              </a:spcAft>
              <a:buClr>
                <a:schemeClr val="dk1"/>
              </a:buClr>
              <a:buFont typeface="Arial"/>
              <a:buNone/>
            </a:pPr>
            <a:endParaRPr/>
          </a:p>
          <a:p>
            <a:pPr marL="0" lvl="0" indent="0" algn="l" rtl="0">
              <a:spcBef>
                <a:spcPts val="0"/>
              </a:spcBef>
              <a:spcAft>
                <a:spcPts val="0"/>
              </a:spcAft>
              <a:buClr>
                <a:schemeClr val="dk1"/>
              </a:buClr>
              <a:buFont typeface="Arial"/>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r>
              <a:rPr lang="en"/>
              <a:t>What your mentee should not expect:</a:t>
            </a:r>
            <a:endParaRPr/>
          </a:p>
          <a:p>
            <a:pPr marL="0" marR="0" lvl="0" indent="0" algn="l" rtl="0">
              <a:spcBef>
                <a:spcPts val="0"/>
              </a:spcBef>
              <a:spcAft>
                <a:spcPts val="0"/>
              </a:spcAft>
              <a:buClr>
                <a:schemeClr val="dk1"/>
              </a:buClr>
              <a:buFont typeface="Arial"/>
              <a:buNone/>
            </a:pPr>
            <a:endParaRPr/>
          </a:p>
          <a:p>
            <a:pPr marL="0" lvl="0" indent="0" algn="l" rtl="0">
              <a:spcBef>
                <a:spcPts val="0"/>
              </a:spcBef>
              <a:spcAft>
                <a:spcPts val="0"/>
              </a:spcAft>
              <a:buClr>
                <a:schemeClr val="dk1"/>
              </a:buClr>
              <a:buFont typeface="Arial"/>
              <a:buNone/>
            </a:pPr>
            <a:r>
              <a:rPr lang="en"/>
              <a:t>Your mentee should not expect you to have a job or an internship available for them!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endParaRPr/>
          </a:p>
          <a:p>
            <a:pPr marL="0" marR="0" lvl="0" indent="0" algn="l" rtl="0">
              <a:spcBef>
                <a:spcPts val="0"/>
              </a:spcBef>
              <a:spcAft>
                <a:spcPts val="0"/>
              </a:spcAft>
              <a:buClr>
                <a:schemeClr val="dk1"/>
              </a:buClr>
              <a:buFont typeface="Arial"/>
              <a:buNone/>
            </a:pPr>
            <a:r>
              <a:rPr lang="en"/>
              <a:t>Watch your email for additional information on all these events.  The events being planned throughout the year are not mandatory but you are highly encouraged to attend. </a:t>
            </a:r>
            <a:endParaRPr/>
          </a:p>
          <a:p>
            <a:pPr marL="0" marR="0" lvl="0" indent="0" algn="l" rtl="0">
              <a:spcBef>
                <a:spcPts val="0"/>
              </a:spcBef>
              <a:spcAft>
                <a:spcPts val="0"/>
              </a:spcAft>
              <a:buClr>
                <a:schemeClr val="dk1"/>
              </a:buClr>
              <a:buFont typeface="Arial"/>
              <a:buNone/>
            </a:pPr>
            <a:endParaRPr/>
          </a:p>
          <a:p>
            <a:pPr marL="0" marR="0" lvl="0" indent="0" algn="l" rtl="0">
              <a:spcBef>
                <a:spcPts val="0"/>
              </a:spcBef>
              <a:spcAft>
                <a:spcPts val="0"/>
              </a:spcAft>
              <a:buClr>
                <a:schemeClr val="dk1"/>
              </a:buClr>
              <a:buFont typeface="Arial"/>
              <a:buNone/>
            </a:pPr>
            <a:endParaRPr/>
          </a:p>
          <a:p>
            <a:pPr marL="0" marR="0" lvl="0" indent="0" algn="l" rtl="0">
              <a:spcBef>
                <a:spcPts val="0"/>
              </a:spcBef>
              <a:spcAft>
                <a:spcPts val="0"/>
              </a:spcAft>
              <a:buClr>
                <a:schemeClr val="dk1"/>
              </a:buClr>
              <a:buFont typeface="Arial"/>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8a4760b5a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28a4760b5a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r>
              <a:rPr lang="en"/>
              <a:t>To Stay informed on events and information follow us on Instagram.</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7"/>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4" y="3158251"/>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7" cy="152400"/>
            <a:chOff x="1346428" y="1011300"/>
            <a:chExt cx="6452100" cy="152400"/>
          </a:xfrm>
        </p:grpSpPr>
        <p:cxnSp>
          <p:nvCxnSpPr>
            <p:cNvPr id="13" name="Google Shape;13;p2"/>
            <p:cNvCxnSpPr/>
            <p:nvPr/>
          </p:nvCxnSpPr>
          <p:spPr>
            <a:xfrm rot="10800000">
              <a:off x="1346428"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8"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7" cy="152400"/>
            <a:chOff x="1346435" y="3969087"/>
            <a:chExt cx="6452100" cy="152400"/>
          </a:xfrm>
        </p:grpSpPr>
        <p:cxnSp>
          <p:nvCxnSpPr>
            <p:cNvPr id="16" name="Google Shape;16;p2"/>
            <p:cNvCxnSpPr/>
            <p:nvPr/>
          </p:nvCxnSpPr>
          <p:spPr>
            <a:xfrm>
              <a:off x="1346435" y="4121487"/>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7"/>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a:noFill/>
          <a:ln>
            <a:noFill/>
          </a:ln>
        </p:spPr>
        <p:txBody>
          <a:bodyPr spcFirstLastPara="1" wrap="square" lIns="91425" tIns="91425" rIns="91425" bIns="91425" anchor="b" anchorCtr="0">
            <a:noAutofit/>
          </a:bodyPr>
          <a:lstStyle>
            <a:lvl1pPr marL="0" marR="0" lvl="0" indent="0" algn="ctr" rtl="0">
              <a:lnSpc>
                <a:spcPct val="100000"/>
              </a:lnSpc>
              <a:spcBef>
                <a:spcPts val="0"/>
              </a:spcBef>
              <a:spcAft>
                <a:spcPts val="0"/>
              </a:spcAft>
              <a:buClr>
                <a:schemeClr val="accent1"/>
              </a:buClr>
              <a:buSzPts val="1400"/>
              <a:buFont typeface="PT Sans Narrow"/>
              <a:buNone/>
              <a:defRPr sz="5400" b="1" i="0" u="none" strike="noStrike" cap="none">
                <a:solidFill>
                  <a:schemeClr val="accent1"/>
                </a:solidFill>
                <a:latin typeface="PT Sans Narrow"/>
                <a:ea typeface="PT Sans Narrow"/>
                <a:cs typeface="PT Sans Narrow"/>
                <a:sym typeface="PT Sans Narrow"/>
              </a:defRPr>
            </a:lvl1pPr>
            <a:lvl2pPr lvl="1" indent="0" algn="ctr">
              <a:spcBef>
                <a:spcPts val="0"/>
              </a:spcBef>
              <a:spcAft>
                <a:spcPts val="0"/>
              </a:spcAft>
              <a:buClr>
                <a:schemeClr val="accent1"/>
              </a:buClr>
              <a:buSzPts val="1400"/>
              <a:buFont typeface="PT Sans Narrow"/>
              <a:buNone/>
              <a:defRPr sz="5400" b="1">
                <a:solidFill>
                  <a:schemeClr val="accent1"/>
                </a:solidFill>
                <a:latin typeface="PT Sans Narrow"/>
                <a:ea typeface="PT Sans Narrow"/>
                <a:cs typeface="PT Sans Narrow"/>
                <a:sym typeface="PT Sans Narrow"/>
              </a:defRPr>
            </a:lvl2pPr>
            <a:lvl3pPr lvl="2" indent="0" algn="ctr">
              <a:spcBef>
                <a:spcPts val="0"/>
              </a:spcBef>
              <a:spcAft>
                <a:spcPts val="0"/>
              </a:spcAft>
              <a:buClr>
                <a:schemeClr val="accent1"/>
              </a:buClr>
              <a:buSzPts val="1400"/>
              <a:buFont typeface="PT Sans Narrow"/>
              <a:buNone/>
              <a:defRPr sz="5400" b="1">
                <a:solidFill>
                  <a:schemeClr val="accent1"/>
                </a:solidFill>
                <a:latin typeface="PT Sans Narrow"/>
                <a:ea typeface="PT Sans Narrow"/>
                <a:cs typeface="PT Sans Narrow"/>
                <a:sym typeface="PT Sans Narrow"/>
              </a:defRPr>
            </a:lvl3pPr>
            <a:lvl4pPr lvl="3" indent="0" algn="ctr">
              <a:spcBef>
                <a:spcPts val="0"/>
              </a:spcBef>
              <a:spcAft>
                <a:spcPts val="0"/>
              </a:spcAft>
              <a:buClr>
                <a:schemeClr val="accent1"/>
              </a:buClr>
              <a:buSzPts val="1400"/>
              <a:buFont typeface="PT Sans Narrow"/>
              <a:buNone/>
              <a:defRPr sz="5400" b="1">
                <a:solidFill>
                  <a:schemeClr val="accent1"/>
                </a:solidFill>
                <a:latin typeface="PT Sans Narrow"/>
                <a:ea typeface="PT Sans Narrow"/>
                <a:cs typeface="PT Sans Narrow"/>
                <a:sym typeface="PT Sans Narrow"/>
              </a:defRPr>
            </a:lvl4pPr>
            <a:lvl5pPr lvl="4" indent="0" algn="ctr">
              <a:spcBef>
                <a:spcPts val="0"/>
              </a:spcBef>
              <a:spcAft>
                <a:spcPts val="0"/>
              </a:spcAft>
              <a:buClr>
                <a:schemeClr val="accent1"/>
              </a:buClr>
              <a:buSzPts val="1400"/>
              <a:buFont typeface="PT Sans Narrow"/>
              <a:buNone/>
              <a:defRPr sz="5400" b="1">
                <a:solidFill>
                  <a:schemeClr val="accent1"/>
                </a:solidFill>
                <a:latin typeface="PT Sans Narrow"/>
                <a:ea typeface="PT Sans Narrow"/>
                <a:cs typeface="PT Sans Narrow"/>
                <a:sym typeface="PT Sans Narrow"/>
              </a:defRPr>
            </a:lvl5pPr>
            <a:lvl6pPr lvl="5" indent="0" algn="ctr">
              <a:spcBef>
                <a:spcPts val="0"/>
              </a:spcBef>
              <a:spcAft>
                <a:spcPts val="0"/>
              </a:spcAft>
              <a:buClr>
                <a:schemeClr val="accent1"/>
              </a:buClr>
              <a:buSzPts val="1400"/>
              <a:buFont typeface="PT Sans Narrow"/>
              <a:buNone/>
              <a:defRPr sz="5400" b="1">
                <a:solidFill>
                  <a:schemeClr val="accent1"/>
                </a:solidFill>
                <a:latin typeface="PT Sans Narrow"/>
                <a:ea typeface="PT Sans Narrow"/>
                <a:cs typeface="PT Sans Narrow"/>
                <a:sym typeface="PT Sans Narrow"/>
              </a:defRPr>
            </a:lvl6pPr>
            <a:lvl7pPr lvl="6" indent="0" algn="ctr">
              <a:spcBef>
                <a:spcPts val="0"/>
              </a:spcBef>
              <a:spcAft>
                <a:spcPts val="0"/>
              </a:spcAft>
              <a:buClr>
                <a:schemeClr val="accent1"/>
              </a:buClr>
              <a:buSzPts val="1400"/>
              <a:buFont typeface="PT Sans Narrow"/>
              <a:buNone/>
              <a:defRPr sz="5400" b="1">
                <a:solidFill>
                  <a:schemeClr val="accent1"/>
                </a:solidFill>
                <a:latin typeface="PT Sans Narrow"/>
                <a:ea typeface="PT Sans Narrow"/>
                <a:cs typeface="PT Sans Narrow"/>
                <a:sym typeface="PT Sans Narrow"/>
              </a:defRPr>
            </a:lvl7pPr>
            <a:lvl8pPr lvl="7" indent="0" algn="ctr">
              <a:spcBef>
                <a:spcPts val="0"/>
              </a:spcBef>
              <a:spcAft>
                <a:spcPts val="0"/>
              </a:spcAft>
              <a:buClr>
                <a:schemeClr val="accent1"/>
              </a:buClr>
              <a:buSzPts val="1400"/>
              <a:buFont typeface="PT Sans Narrow"/>
              <a:buNone/>
              <a:defRPr sz="5400" b="1">
                <a:solidFill>
                  <a:schemeClr val="accent1"/>
                </a:solidFill>
                <a:latin typeface="PT Sans Narrow"/>
                <a:ea typeface="PT Sans Narrow"/>
                <a:cs typeface="PT Sans Narrow"/>
                <a:sym typeface="PT Sans Narrow"/>
              </a:defRPr>
            </a:lvl8pPr>
            <a:lvl9pPr lvl="8" indent="0" algn="ctr">
              <a:spcBef>
                <a:spcPts val="0"/>
              </a:spcBef>
              <a:spcAft>
                <a:spcPts val="0"/>
              </a:spcAft>
              <a:buClr>
                <a:schemeClr val="accent1"/>
              </a:buClr>
              <a:buSzPts val="1400"/>
              <a:buFont typeface="PT Sans Narrow"/>
              <a:buNone/>
              <a:defRPr sz="5400" b="1">
                <a:solidFill>
                  <a:schemeClr val="accent1"/>
                </a:solidFill>
                <a:latin typeface="PT Sans Narrow"/>
                <a:ea typeface="PT Sans Narrow"/>
                <a:cs typeface="PT Sans Narrow"/>
                <a:sym typeface="PT Sans Narrow"/>
              </a:defRPr>
            </a:lvl9pPr>
          </a:lstStyle>
          <a:p>
            <a:endParaRPr/>
          </a:p>
        </p:txBody>
      </p:sp>
      <p:sp>
        <p:nvSpPr>
          <p:cNvPr id="19" name="Google Shape;19;p2"/>
          <p:cNvSpPr txBox="1">
            <a:spLocks noGrp="1"/>
          </p:cNvSpPr>
          <p:nvPr>
            <p:ph type="subTitle" idx="1"/>
          </p:nvPr>
        </p:nvSpPr>
        <p:spPr>
          <a:xfrm>
            <a:off x="2137225" y="2850039"/>
            <a:ext cx="4870500" cy="79260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chemeClr val="dk2"/>
              </a:buClr>
              <a:buSzPts val="1400"/>
              <a:buFont typeface="Open Sans"/>
              <a:buNone/>
              <a:defRPr sz="2400" b="0" i="0" u="none" strike="noStrike" cap="none">
                <a:solidFill>
                  <a:schemeClr val="dk2"/>
                </a:solidFill>
                <a:latin typeface="Open Sans"/>
                <a:ea typeface="Open Sans"/>
                <a:cs typeface="Open Sans"/>
                <a:sym typeface="Open Sans"/>
              </a:defRPr>
            </a:lvl1pPr>
            <a:lvl2pPr marL="0" marR="0" lvl="1" indent="0" algn="ctr" rtl="0">
              <a:lnSpc>
                <a:spcPct val="100000"/>
              </a:lnSpc>
              <a:spcBef>
                <a:spcPts val="0"/>
              </a:spcBef>
              <a:spcAft>
                <a:spcPts val="0"/>
              </a:spcAft>
              <a:buClr>
                <a:schemeClr val="dk2"/>
              </a:buClr>
              <a:buSzPts val="1400"/>
              <a:buFont typeface="Open Sans"/>
              <a:buNone/>
              <a:defRPr sz="2400" b="0" i="0" u="none" strike="noStrike" cap="none">
                <a:solidFill>
                  <a:schemeClr val="dk2"/>
                </a:solidFill>
                <a:latin typeface="Open Sans"/>
                <a:ea typeface="Open Sans"/>
                <a:cs typeface="Open Sans"/>
                <a:sym typeface="Open Sans"/>
              </a:defRPr>
            </a:lvl2pPr>
            <a:lvl3pPr marL="0" marR="0" lvl="2" indent="0" algn="ctr" rtl="0">
              <a:lnSpc>
                <a:spcPct val="100000"/>
              </a:lnSpc>
              <a:spcBef>
                <a:spcPts val="0"/>
              </a:spcBef>
              <a:spcAft>
                <a:spcPts val="0"/>
              </a:spcAft>
              <a:buClr>
                <a:schemeClr val="dk2"/>
              </a:buClr>
              <a:buSzPts val="1400"/>
              <a:buFont typeface="Open Sans"/>
              <a:buNone/>
              <a:defRPr sz="2400" b="0" i="0" u="none" strike="noStrike" cap="none">
                <a:solidFill>
                  <a:schemeClr val="dk2"/>
                </a:solidFill>
                <a:latin typeface="Open Sans"/>
                <a:ea typeface="Open Sans"/>
                <a:cs typeface="Open Sans"/>
                <a:sym typeface="Open Sans"/>
              </a:defRPr>
            </a:lvl3pPr>
            <a:lvl4pPr marL="0" marR="0" lvl="3" indent="0" algn="ctr" rtl="0">
              <a:lnSpc>
                <a:spcPct val="100000"/>
              </a:lnSpc>
              <a:spcBef>
                <a:spcPts val="0"/>
              </a:spcBef>
              <a:spcAft>
                <a:spcPts val="0"/>
              </a:spcAft>
              <a:buClr>
                <a:schemeClr val="dk2"/>
              </a:buClr>
              <a:buSzPts val="1400"/>
              <a:buFont typeface="Open Sans"/>
              <a:buNone/>
              <a:defRPr sz="2400" b="0" i="0" u="none" strike="noStrike" cap="none">
                <a:solidFill>
                  <a:schemeClr val="dk2"/>
                </a:solidFill>
                <a:latin typeface="Open Sans"/>
                <a:ea typeface="Open Sans"/>
                <a:cs typeface="Open Sans"/>
                <a:sym typeface="Open Sans"/>
              </a:defRPr>
            </a:lvl4pPr>
            <a:lvl5pPr marL="0" marR="0" lvl="4" indent="0" algn="ctr" rtl="0">
              <a:lnSpc>
                <a:spcPct val="100000"/>
              </a:lnSpc>
              <a:spcBef>
                <a:spcPts val="0"/>
              </a:spcBef>
              <a:spcAft>
                <a:spcPts val="0"/>
              </a:spcAft>
              <a:buClr>
                <a:schemeClr val="dk2"/>
              </a:buClr>
              <a:buSzPts val="1400"/>
              <a:buFont typeface="Open Sans"/>
              <a:buNone/>
              <a:defRPr sz="2400" b="0" i="0" u="none" strike="noStrike" cap="none">
                <a:solidFill>
                  <a:schemeClr val="dk2"/>
                </a:solidFill>
                <a:latin typeface="Open Sans"/>
                <a:ea typeface="Open Sans"/>
                <a:cs typeface="Open Sans"/>
                <a:sym typeface="Open Sans"/>
              </a:defRPr>
            </a:lvl5pPr>
            <a:lvl6pPr marL="0" marR="0" lvl="5" indent="0" algn="ctr" rtl="0">
              <a:lnSpc>
                <a:spcPct val="100000"/>
              </a:lnSpc>
              <a:spcBef>
                <a:spcPts val="0"/>
              </a:spcBef>
              <a:spcAft>
                <a:spcPts val="0"/>
              </a:spcAft>
              <a:buClr>
                <a:schemeClr val="dk2"/>
              </a:buClr>
              <a:buSzPts val="1400"/>
              <a:buFont typeface="Open Sans"/>
              <a:buNone/>
              <a:defRPr sz="2400" b="0" i="0" u="none" strike="noStrike" cap="none">
                <a:solidFill>
                  <a:schemeClr val="dk2"/>
                </a:solidFill>
                <a:latin typeface="Open Sans"/>
                <a:ea typeface="Open Sans"/>
                <a:cs typeface="Open Sans"/>
                <a:sym typeface="Open Sans"/>
              </a:defRPr>
            </a:lvl6pPr>
            <a:lvl7pPr marL="0" marR="0" lvl="6" indent="0" algn="ctr" rtl="0">
              <a:lnSpc>
                <a:spcPct val="100000"/>
              </a:lnSpc>
              <a:spcBef>
                <a:spcPts val="0"/>
              </a:spcBef>
              <a:spcAft>
                <a:spcPts val="0"/>
              </a:spcAft>
              <a:buClr>
                <a:schemeClr val="dk2"/>
              </a:buClr>
              <a:buSzPts val="1400"/>
              <a:buFont typeface="Open Sans"/>
              <a:buNone/>
              <a:defRPr sz="2400" b="0" i="0" u="none" strike="noStrike" cap="none">
                <a:solidFill>
                  <a:schemeClr val="dk2"/>
                </a:solidFill>
                <a:latin typeface="Open Sans"/>
                <a:ea typeface="Open Sans"/>
                <a:cs typeface="Open Sans"/>
                <a:sym typeface="Open Sans"/>
              </a:defRPr>
            </a:lvl7pPr>
            <a:lvl8pPr marL="0" marR="0" lvl="7" indent="0" algn="ctr" rtl="0">
              <a:lnSpc>
                <a:spcPct val="100000"/>
              </a:lnSpc>
              <a:spcBef>
                <a:spcPts val="0"/>
              </a:spcBef>
              <a:spcAft>
                <a:spcPts val="0"/>
              </a:spcAft>
              <a:buClr>
                <a:schemeClr val="dk2"/>
              </a:buClr>
              <a:buSzPts val="1400"/>
              <a:buFont typeface="Open Sans"/>
              <a:buNone/>
              <a:defRPr sz="2400" b="0" i="0" u="none" strike="noStrike" cap="none">
                <a:solidFill>
                  <a:schemeClr val="dk2"/>
                </a:solidFill>
                <a:latin typeface="Open Sans"/>
                <a:ea typeface="Open Sans"/>
                <a:cs typeface="Open Sans"/>
                <a:sym typeface="Open Sans"/>
              </a:defRPr>
            </a:lvl8pPr>
            <a:lvl9pPr marL="0" marR="0" lvl="8" indent="0" algn="ctr" rtl="0">
              <a:lnSpc>
                <a:spcPct val="100000"/>
              </a:lnSpc>
              <a:spcBef>
                <a:spcPts val="0"/>
              </a:spcBef>
              <a:spcAft>
                <a:spcPts val="0"/>
              </a:spcAft>
              <a:buClr>
                <a:schemeClr val="dk2"/>
              </a:buClr>
              <a:buSzPts val="1400"/>
              <a:buFont typeface="Open Sans"/>
              <a:buNone/>
              <a:defRPr sz="2400" b="0" i="0" u="none" strike="noStrike" cap="none">
                <a:solidFill>
                  <a:schemeClr val="dk2"/>
                </a:solidFill>
                <a:latin typeface="Open Sans"/>
                <a:ea typeface="Open Sans"/>
                <a:cs typeface="Open Sans"/>
                <a:sym typeface="Open Sans"/>
              </a:defRPr>
            </a:lvl9pPr>
          </a:lstStyle>
          <a:p>
            <a:endParaRPr/>
          </a:p>
        </p:txBody>
      </p:sp>
      <p:sp>
        <p:nvSpPr>
          <p:cNvPr id="20" name="Google Shape;20;p2"/>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7" name="Google Shape;57;p11"/>
          <p:cNvSpPr txBox="1">
            <a:spLocks noGrp="1"/>
          </p:cNvSpPr>
          <p:nvPr>
            <p:ph type="title"/>
          </p:nvPr>
        </p:nvSpPr>
        <p:spPr>
          <a:xfrm>
            <a:off x="311700" y="1304850"/>
            <a:ext cx="8520600" cy="1538400"/>
          </a:xfrm>
          <a:prstGeom prst="rect">
            <a:avLst/>
          </a:prstGeom>
          <a:noFill/>
          <a:ln>
            <a:noFill/>
          </a:ln>
        </p:spPr>
        <p:txBody>
          <a:bodyPr spcFirstLastPara="1" wrap="square" lIns="91425" tIns="91425" rIns="91425" bIns="91425" anchor="ctr" anchorCtr="0">
            <a:noAutofit/>
          </a:bodyPr>
          <a:lstStyle>
            <a:lvl1pPr marL="0" marR="0" lvl="0" indent="0" algn="ctr" rtl="0">
              <a:lnSpc>
                <a:spcPct val="100000"/>
              </a:lnSpc>
              <a:spcBef>
                <a:spcPts val="0"/>
              </a:spcBef>
              <a:spcAft>
                <a:spcPts val="0"/>
              </a:spcAft>
              <a:buClr>
                <a:schemeClr val="accent3"/>
              </a:buClr>
              <a:buSzPts val="1400"/>
              <a:buFont typeface="PT Sans Narrow"/>
              <a:buNone/>
              <a:defRPr sz="13000" b="1" i="0" u="none" strike="noStrike" cap="none">
                <a:solidFill>
                  <a:schemeClr val="accent3"/>
                </a:solidFill>
                <a:latin typeface="PT Sans Narrow"/>
                <a:ea typeface="PT Sans Narrow"/>
                <a:cs typeface="PT Sans Narrow"/>
                <a:sym typeface="PT Sans Narrow"/>
              </a:defRPr>
            </a:lvl1pPr>
            <a:lvl2pPr lvl="1" indent="0" algn="ctr">
              <a:spcBef>
                <a:spcPts val="0"/>
              </a:spcBef>
              <a:spcAft>
                <a:spcPts val="0"/>
              </a:spcAft>
              <a:buClr>
                <a:schemeClr val="accent3"/>
              </a:buClr>
              <a:buSzPts val="1400"/>
              <a:buFont typeface="PT Sans Narrow"/>
              <a:buNone/>
              <a:defRPr sz="13000" b="1">
                <a:solidFill>
                  <a:schemeClr val="accent3"/>
                </a:solidFill>
                <a:latin typeface="PT Sans Narrow"/>
                <a:ea typeface="PT Sans Narrow"/>
                <a:cs typeface="PT Sans Narrow"/>
                <a:sym typeface="PT Sans Narrow"/>
              </a:defRPr>
            </a:lvl2pPr>
            <a:lvl3pPr lvl="2" indent="0" algn="ctr">
              <a:spcBef>
                <a:spcPts val="0"/>
              </a:spcBef>
              <a:spcAft>
                <a:spcPts val="0"/>
              </a:spcAft>
              <a:buClr>
                <a:schemeClr val="accent3"/>
              </a:buClr>
              <a:buSzPts val="1400"/>
              <a:buFont typeface="PT Sans Narrow"/>
              <a:buNone/>
              <a:defRPr sz="13000" b="1">
                <a:solidFill>
                  <a:schemeClr val="accent3"/>
                </a:solidFill>
                <a:latin typeface="PT Sans Narrow"/>
                <a:ea typeface="PT Sans Narrow"/>
                <a:cs typeface="PT Sans Narrow"/>
                <a:sym typeface="PT Sans Narrow"/>
              </a:defRPr>
            </a:lvl3pPr>
            <a:lvl4pPr lvl="3" indent="0" algn="ctr">
              <a:spcBef>
                <a:spcPts val="0"/>
              </a:spcBef>
              <a:spcAft>
                <a:spcPts val="0"/>
              </a:spcAft>
              <a:buClr>
                <a:schemeClr val="accent3"/>
              </a:buClr>
              <a:buSzPts val="1400"/>
              <a:buFont typeface="PT Sans Narrow"/>
              <a:buNone/>
              <a:defRPr sz="13000" b="1">
                <a:solidFill>
                  <a:schemeClr val="accent3"/>
                </a:solidFill>
                <a:latin typeface="PT Sans Narrow"/>
                <a:ea typeface="PT Sans Narrow"/>
                <a:cs typeface="PT Sans Narrow"/>
                <a:sym typeface="PT Sans Narrow"/>
              </a:defRPr>
            </a:lvl4pPr>
            <a:lvl5pPr lvl="4" indent="0" algn="ctr">
              <a:spcBef>
                <a:spcPts val="0"/>
              </a:spcBef>
              <a:spcAft>
                <a:spcPts val="0"/>
              </a:spcAft>
              <a:buClr>
                <a:schemeClr val="accent3"/>
              </a:buClr>
              <a:buSzPts val="1400"/>
              <a:buFont typeface="PT Sans Narrow"/>
              <a:buNone/>
              <a:defRPr sz="13000" b="1">
                <a:solidFill>
                  <a:schemeClr val="accent3"/>
                </a:solidFill>
                <a:latin typeface="PT Sans Narrow"/>
                <a:ea typeface="PT Sans Narrow"/>
                <a:cs typeface="PT Sans Narrow"/>
                <a:sym typeface="PT Sans Narrow"/>
              </a:defRPr>
            </a:lvl5pPr>
            <a:lvl6pPr lvl="5" indent="0" algn="ctr">
              <a:spcBef>
                <a:spcPts val="0"/>
              </a:spcBef>
              <a:spcAft>
                <a:spcPts val="0"/>
              </a:spcAft>
              <a:buClr>
                <a:schemeClr val="accent3"/>
              </a:buClr>
              <a:buSzPts val="1400"/>
              <a:buFont typeface="PT Sans Narrow"/>
              <a:buNone/>
              <a:defRPr sz="13000" b="1">
                <a:solidFill>
                  <a:schemeClr val="accent3"/>
                </a:solidFill>
                <a:latin typeface="PT Sans Narrow"/>
                <a:ea typeface="PT Sans Narrow"/>
                <a:cs typeface="PT Sans Narrow"/>
                <a:sym typeface="PT Sans Narrow"/>
              </a:defRPr>
            </a:lvl6pPr>
            <a:lvl7pPr lvl="6" indent="0" algn="ctr">
              <a:spcBef>
                <a:spcPts val="0"/>
              </a:spcBef>
              <a:spcAft>
                <a:spcPts val="0"/>
              </a:spcAft>
              <a:buClr>
                <a:schemeClr val="accent3"/>
              </a:buClr>
              <a:buSzPts val="1400"/>
              <a:buFont typeface="PT Sans Narrow"/>
              <a:buNone/>
              <a:defRPr sz="13000" b="1">
                <a:solidFill>
                  <a:schemeClr val="accent3"/>
                </a:solidFill>
                <a:latin typeface="PT Sans Narrow"/>
                <a:ea typeface="PT Sans Narrow"/>
                <a:cs typeface="PT Sans Narrow"/>
                <a:sym typeface="PT Sans Narrow"/>
              </a:defRPr>
            </a:lvl7pPr>
            <a:lvl8pPr lvl="7" indent="0" algn="ctr">
              <a:spcBef>
                <a:spcPts val="0"/>
              </a:spcBef>
              <a:spcAft>
                <a:spcPts val="0"/>
              </a:spcAft>
              <a:buClr>
                <a:schemeClr val="accent3"/>
              </a:buClr>
              <a:buSzPts val="1400"/>
              <a:buFont typeface="PT Sans Narrow"/>
              <a:buNone/>
              <a:defRPr sz="13000" b="1">
                <a:solidFill>
                  <a:schemeClr val="accent3"/>
                </a:solidFill>
                <a:latin typeface="PT Sans Narrow"/>
                <a:ea typeface="PT Sans Narrow"/>
                <a:cs typeface="PT Sans Narrow"/>
                <a:sym typeface="PT Sans Narrow"/>
              </a:defRPr>
            </a:lvl8pPr>
            <a:lvl9pPr lvl="8" indent="0" algn="ctr">
              <a:spcBef>
                <a:spcPts val="0"/>
              </a:spcBef>
              <a:spcAft>
                <a:spcPts val="0"/>
              </a:spcAft>
              <a:buClr>
                <a:schemeClr val="accent3"/>
              </a:buClr>
              <a:buSzPts val="1400"/>
              <a:buFont typeface="PT Sans Narrow"/>
              <a:buNone/>
              <a:defRPr sz="13000" b="1">
                <a:solidFill>
                  <a:schemeClr val="accent3"/>
                </a:solidFill>
                <a:latin typeface="PT Sans Narrow"/>
                <a:ea typeface="PT Sans Narrow"/>
                <a:cs typeface="PT Sans Narrow"/>
                <a:sym typeface="PT Sans Narrow"/>
              </a:defRPr>
            </a:lvl9pPr>
          </a:lstStyle>
          <a:p>
            <a:endParaRPr/>
          </a:p>
        </p:txBody>
      </p:sp>
      <p:sp>
        <p:nvSpPr>
          <p:cNvPr id="58" name="Google Shape;58;p11"/>
          <p:cNvSpPr txBox="1">
            <a:spLocks noGrp="1"/>
          </p:cNvSpPr>
          <p:nvPr>
            <p:ph type="body" idx="1"/>
          </p:nvPr>
        </p:nvSpPr>
        <p:spPr>
          <a:xfrm>
            <a:off x="311700" y="2995650"/>
            <a:ext cx="8520600" cy="1071600"/>
          </a:xfrm>
          <a:prstGeom prst="rect">
            <a:avLst/>
          </a:prstGeom>
          <a:noFill/>
          <a:ln>
            <a:noFill/>
          </a:ln>
        </p:spPr>
        <p:txBody>
          <a:bodyPr spcFirstLastPara="1" wrap="square" lIns="91425" tIns="91425" rIns="91425" bIns="91425" anchor="t" anchorCtr="0">
            <a:noAutofit/>
          </a:bodyPr>
          <a:lstStyle>
            <a:lvl1pPr marL="457200" marR="0" lvl="0" indent="-228600" algn="ctr" rtl="0">
              <a:lnSpc>
                <a:spcPct val="115000"/>
              </a:lnSpc>
              <a:spcBef>
                <a:spcPts val="0"/>
              </a:spcBef>
              <a:spcAft>
                <a:spcPts val="0"/>
              </a:spcAft>
              <a:buClr>
                <a:schemeClr val="dk2"/>
              </a:buClr>
              <a:buSzPts val="1400"/>
              <a:buFont typeface="Open Sans"/>
              <a:buNone/>
              <a:defRPr sz="1800" b="0" i="0" u="none" strike="noStrike" cap="none">
                <a:solidFill>
                  <a:schemeClr val="dk2"/>
                </a:solidFill>
                <a:latin typeface="Open Sans"/>
                <a:ea typeface="Open Sans"/>
                <a:cs typeface="Open Sans"/>
                <a:sym typeface="Open Sans"/>
              </a:defRPr>
            </a:lvl1pPr>
            <a:lvl2pPr marL="914400" marR="0" lvl="1" indent="-228600" algn="ctr"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2pPr>
            <a:lvl3pPr marL="1371600" marR="0" lvl="2" indent="-228600" algn="ctr"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3pPr>
            <a:lvl4pPr marL="1828800" marR="0" lvl="3" indent="-228600" algn="ctr"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4pPr>
            <a:lvl5pPr marL="2286000" marR="0" lvl="4" indent="-228600" algn="ctr"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5pPr>
            <a:lvl6pPr marL="2743200" marR="0" lvl="5" indent="-228600" algn="ctr"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6pPr>
            <a:lvl7pPr marL="3200400" marR="0" lvl="6" indent="-228600" algn="ctr"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7pPr>
            <a:lvl8pPr marL="3657600" marR="0" lvl="7" indent="-228600" algn="ctr"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8pPr>
            <a:lvl9pPr marL="4114800" marR="0" lvl="8" indent="-228600" algn="ctr" rtl="0">
              <a:lnSpc>
                <a:spcPct val="115000"/>
              </a:lnSpc>
              <a:spcBef>
                <a:spcPts val="1600"/>
              </a:spcBef>
              <a:spcAft>
                <a:spcPts val="160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9pPr>
          </a:lstStyle>
          <a:p>
            <a:endParaRPr/>
          </a:p>
        </p:txBody>
      </p:sp>
      <p:sp>
        <p:nvSpPr>
          <p:cNvPr id="59" name="Google Shape;59;p11"/>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3"/>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3" name="Google Shape;23;p3"/>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Clr>
                <a:schemeClr val="accent1"/>
              </a:buClr>
              <a:buSzPts val="1400"/>
              <a:buFont typeface="PT Sans Narrow"/>
              <a:buNone/>
              <a:defRPr sz="3600" b="1" i="0" u="none" strike="noStrike" cap="none">
                <a:solidFill>
                  <a:schemeClr val="accent1"/>
                </a:solidFill>
                <a:latin typeface="PT Sans Narrow"/>
                <a:ea typeface="PT Sans Narrow"/>
                <a:cs typeface="PT Sans Narrow"/>
                <a:sym typeface="PT Sans Narrow"/>
              </a:defRPr>
            </a:lvl1pPr>
            <a:lvl2pPr lvl="1"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2pPr>
            <a:lvl3pPr lvl="2"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3pPr>
            <a:lvl4pPr lvl="3"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4pPr>
            <a:lvl5pPr lvl="4"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5pPr>
            <a:lvl6pPr lvl="5"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6pPr>
            <a:lvl7pPr lvl="6"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7pPr>
            <a:lvl8pPr lvl="7"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8pPr>
            <a:lvl9pPr lvl="8"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24" name="Google Shape;24;p3"/>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0"/>
              </a:spcBef>
              <a:spcAft>
                <a:spcPts val="0"/>
              </a:spcAft>
              <a:buClr>
                <a:schemeClr val="dk2"/>
              </a:buClr>
              <a:buSzPts val="1400"/>
              <a:buFont typeface="Open Sans"/>
              <a:buNone/>
              <a:defRPr sz="1800" b="0" i="0" u="none" strike="noStrike" cap="none">
                <a:solidFill>
                  <a:schemeClr val="dk2"/>
                </a:solidFill>
                <a:latin typeface="Open Sans"/>
                <a:ea typeface="Open Sans"/>
                <a:cs typeface="Open Sans"/>
                <a:sym typeface="Open Sans"/>
              </a:defRPr>
            </a:lvl1pPr>
            <a:lvl2pPr marL="914400" marR="0" lvl="1"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2pPr>
            <a:lvl3pPr marL="1371600" marR="0" lvl="2"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3pPr>
            <a:lvl4pPr marL="1828800" marR="0" lvl="3"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4pPr>
            <a:lvl5pPr marL="2286000" marR="0" lvl="4"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5pPr>
            <a:lvl6pPr marL="2743200" marR="0" lvl="5"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6pPr>
            <a:lvl7pPr marL="3200400" marR="0" lvl="6"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7pPr>
            <a:lvl8pPr marL="3657600" marR="0" lvl="7"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8pPr>
            <a:lvl9pPr marL="4114800" marR="0" lvl="8" indent="-228600" algn="l" rtl="0">
              <a:lnSpc>
                <a:spcPct val="115000"/>
              </a:lnSpc>
              <a:spcBef>
                <a:spcPts val="1600"/>
              </a:spcBef>
              <a:spcAft>
                <a:spcPts val="160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9pPr>
          </a:lstStyle>
          <a:p>
            <a:endParaRPr/>
          </a:p>
        </p:txBody>
      </p:sp>
      <p:sp>
        <p:nvSpPr>
          <p:cNvPr id="25" name="Google Shape;25;p3"/>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4"/>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8" name="Google Shape;28;p4"/>
          <p:cNvSpPr txBox="1">
            <a:spLocks noGrp="1"/>
          </p:cNvSpPr>
          <p:nvPr>
            <p:ph type="title"/>
          </p:nvPr>
        </p:nvSpPr>
        <p:spPr>
          <a:xfrm>
            <a:off x="311700" y="814800"/>
            <a:ext cx="8571300" cy="942000"/>
          </a:xfrm>
          <a:prstGeom prst="rect">
            <a:avLst/>
          </a:prstGeom>
          <a:noFill/>
          <a:ln>
            <a:noFill/>
          </a:ln>
        </p:spPr>
        <p:txBody>
          <a:bodyPr spcFirstLastPara="1" wrap="square" lIns="91425" tIns="91425" rIns="91425" bIns="91425" anchor="ctr" anchorCtr="0">
            <a:noAutofit/>
          </a:bodyPr>
          <a:lstStyle>
            <a:lvl1pPr marL="0" marR="0" lvl="0" indent="0" algn="ctr" rtl="0">
              <a:lnSpc>
                <a:spcPct val="100000"/>
              </a:lnSpc>
              <a:spcBef>
                <a:spcPts val="0"/>
              </a:spcBef>
              <a:spcAft>
                <a:spcPts val="0"/>
              </a:spcAft>
              <a:buClr>
                <a:schemeClr val="accent1"/>
              </a:buClr>
              <a:buSzPts val="1400"/>
              <a:buFont typeface="PT Sans Narrow"/>
              <a:buNone/>
              <a:defRPr sz="3600" b="1" i="0" u="none" strike="noStrike" cap="none">
                <a:solidFill>
                  <a:schemeClr val="accent1"/>
                </a:solidFill>
                <a:latin typeface="PT Sans Narrow"/>
                <a:ea typeface="PT Sans Narrow"/>
                <a:cs typeface="PT Sans Narrow"/>
                <a:sym typeface="PT Sans Narrow"/>
              </a:defRPr>
            </a:lvl1pPr>
            <a:lvl2pPr lvl="1" indent="0" algn="ctr">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2pPr>
            <a:lvl3pPr lvl="2" indent="0" algn="ctr">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3pPr>
            <a:lvl4pPr lvl="3" indent="0" algn="ctr">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4pPr>
            <a:lvl5pPr lvl="4" indent="0" algn="ctr">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5pPr>
            <a:lvl6pPr lvl="5" indent="0" algn="ctr">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6pPr>
            <a:lvl7pPr lvl="6" indent="0" algn="ctr">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7pPr>
            <a:lvl8pPr lvl="7" indent="0" algn="ctr">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8pPr>
            <a:lvl9pPr lvl="8" indent="0" algn="ctr">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29" name="Google Shape;29;p4"/>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1pPr>
            <a:lvl2pPr marL="0" marR="0" lvl="1"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2pPr>
            <a:lvl3pPr marL="0" marR="0" lvl="2"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3pPr>
            <a:lvl4pPr marL="0" marR="0" lvl="3"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4pPr>
            <a:lvl5pPr marL="0" marR="0" lvl="4"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5pPr>
            <a:lvl6pPr marL="0" marR="0" lvl="5"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6pPr>
            <a:lvl7pPr marL="0" marR="0" lvl="6"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7pPr>
            <a:lvl8pPr marL="0" marR="0" lvl="7"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8pPr>
            <a:lvl9pPr marL="0" marR="0" lvl="8"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Clr>
                <a:schemeClr val="accent1"/>
              </a:buClr>
              <a:buSzPts val="1400"/>
              <a:buFont typeface="PT Sans Narrow"/>
              <a:buNone/>
              <a:defRPr sz="3600" b="1" i="0" u="none" strike="noStrike" cap="none">
                <a:solidFill>
                  <a:schemeClr val="accent1"/>
                </a:solidFill>
                <a:latin typeface="PT Sans Narrow"/>
                <a:ea typeface="PT Sans Narrow"/>
                <a:cs typeface="PT Sans Narrow"/>
                <a:sym typeface="PT Sans Narrow"/>
              </a:defRPr>
            </a:lvl1pPr>
            <a:lvl2pPr lvl="1"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2pPr>
            <a:lvl3pPr lvl="2"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3pPr>
            <a:lvl4pPr lvl="3"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4pPr>
            <a:lvl5pPr lvl="4"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5pPr>
            <a:lvl6pPr lvl="5"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6pPr>
            <a:lvl7pPr lvl="6"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7pPr>
            <a:lvl8pPr lvl="7"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8pPr>
            <a:lvl9pPr lvl="8"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1pPr>
            <a:lvl2pPr marL="914400" marR="0" lvl="1"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2pPr>
            <a:lvl3pPr marL="1371600" marR="0" lvl="2"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3pPr>
            <a:lvl4pPr marL="1828800" marR="0" lvl="3"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4pPr>
            <a:lvl5pPr marL="2286000" marR="0" lvl="4"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5pPr>
            <a:lvl6pPr marL="2743200" marR="0" lvl="5"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6pPr>
            <a:lvl7pPr marL="3200400" marR="0" lvl="6"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7pPr>
            <a:lvl8pPr marL="3657600" marR="0" lvl="7"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8pPr>
            <a:lvl9pPr marL="4114800" marR="0" lvl="8" indent="-228600" algn="l" rtl="0">
              <a:lnSpc>
                <a:spcPct val="115000"/>
              </a:lnSpc>
              <a:spcBef>
                <a:spcPts val="1600"/>
              </a:spcBef>
              <a:spcAft>
                <a:spcPts val="160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9pPr>
          </a:lstStyle>
          <a:p>
            <a:endParaRPr/>
          </a:p>
        </p:txBody>
      </p:sp>
      <p:sp>
        <p:nvSpPr>
          <p:cNvPr id="33" name="Google Shape;33;p5"/>
          <p:cNvSpPr txBox="1">
            <a:spLocks noGrp="1"/>
          </p:cNvSpPr>
          <p:nvPr>
            <p:ph type="body" idx="2"/>
          </p:nvPr>
        </p:nvSpPr>
        <p:spPr>
          <a:xfrm>
            <a:off x="4832400" y="1266175"/>
            <a:ext cx="3999900" cy="33027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1pPr>
            <a:lvl2pPr marL="914400" marR="0" lvl="1"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2pPr>
            <a:lvl3pPr marL="1371600" marR="0" lvl="2"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3pPr>
            <a:lvl4pPr marL="1828800" marR="0" lvl="3"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4pPr>
            <a:lvl5pPr marL="2286000" marR="0" lvl="4"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5pPr>
            <a:lvl6pPr marL="2743200" marR="0" lvl="5"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6pPr>
            <a:lvl7pPr marL="3200400" marR="0" lvl="6"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7pPr>
            <a:lvl8pPr marL="3657600" marR="0" lvl="7"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8pPr>
            <a:lvl9pPr marL="4114800" marR="0" lvl="8" indent="-228600" algn="l" rtl="0">
              <a:lnSpc>
                <a:spcPct val="115000"/>
              </a:lnSpc>
              <a:spcBef>
                <a:spcPts val="1600"/>
              </a:spcBef>
              <a:spcAft>
                <a:spcPts val="160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9pPr>
          </a:lstStyle>
          <a:p>
            <a:endParaRPr/>
          </a:p>
        </p:txBody>
      </p:sp>
      <p:sp>
        <p:nvSpPr>
          <p:cNvPr id="34" name="Google Shape;34;p5"/>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Clr>
                <a:schemeClr val="accent1"/>
              </a:buClr>
              <a:buSzPts val="1400"/>
              <a:buFont typeface="PT Sans Narrow"/>
              <a:buNone/>
              <a:defRPr sz="3600" b="1" i="0" u="none" strike="noStrike" cap="none">
                <a:solidFill>
                  <a:schemeClr val="accent1"/>
                </a:solidFill>
                <a:latin typeface="PT Sans Narrow"/>
                <a:ea typeface="PT Sans Narrow"/>
                <a:cs typeface="PT Sans Narrow"/>
                <a:sym typeface="PT Sans Narrow"/>
              </a:defRPr>
            </a:lvl1pPr>
            <a:lvl2pPr lvl="1"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2pPr>
            <a:lvl3pPr lvl="2"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3pPr>
            <a:lvl4pPr lvl="3"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4pPr>
            <a:lvl5pPr lvl="4"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5pPr>
            <a:lvl6pPr lvl="5"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6pPr>
            <a:lvl7pPr lvl="6"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7pPr>
            <a:lvl8pPr lvl="7"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8pPr>
            <a:lvl9pPr lvl="8"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37" name="Google Shape;37;p6"/>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Clr>
                <a:schemeClr val="accent1"/>
              </a:buClr>
              <a:buSzPts val="1400"/>
              <a:buFont typeface="PT Sans Narrow"/>
              <a:buNone/>
              <a:defRPr sz="2400" b="1" i="0" u="none" strike="noStrike" cap="none">
                <a:solidFill>
                  <a:schemeClr val="accent1"/>
                </a:solidFill>
                <a:latin typeface="PT Sans Narrow"/>
                <a:ea typeface="PT Sans Narrow"/>
                <a:cs typeface="PT Sans Narrow"/>
                <a:sym typeface="PT Sans Narrow"/>
              </a:defRPr>
            </a:lvl1pPr>
            <a:lvl2pPr lvl="1" indent="0">
              <a:spcBef>
                <a:spcPts val="0"/>
              </a:spcBef>
              <a:spcAft>
                <a:spcPts val="0"/>
              </a:spcAft>
              <a:buClr>
                <a:schemeClr val="accent1"/>
              </a:buClr>
              <a:buSzPts val="1400"/>
              <a:buFont typeface="PT Sans Narrow"/>
              <a:buNone/>
              <a:defRPr sz="2400" b="1">
                <a:solidFill>
                  <a:schemeClr val="accent1"/>
                </a:solidFill>
                <a:latin typeface="PT Sans Narrow"/>
                <a:ea typeface="PT Sans Narrow"/>
                <a:cs typeface="PT Sans Narrow"/>
                <a:sym typeface="PT Sans Narrow"/>
              </a:defRPr>
            </a:lvl2pPr>
            <a:lvl3pPr lvl="2" indent="0">
              <a:spcBef>
                <a:spcPts val="0"/>
              </a:spcBef>
              <a:spcAft>
                <a:spcPts val="0"/>
              </a:spcAft>
              <a:buClr>
                <a:schemeClr val="accent1"/>
              </a:buClr>
              <a:buSzPts val="1400"/>
              <a:buFont typeface="PT Sans Narrow"/>
              <a:buNone/>
              <a:defRPr sz="2400" b="1">
                <a:solidFill>
                  <a:schemeClr val="accent1"/>
                </a:solidFill>
                <a:latin typeface="PT Sans Narrow"/>
                <a:ea typeface="PT Sans Narrow"/>
                <a:cs typeface="PT Sans Narrow"/>
                <a:sym typeface="PT Sans Narrow"/>
              </a:defRPr>
            </a:lvl3pPr>
            <a:lvl4pPr lvl="3" indent="0">
              <a:spcBef>
                <a:spcPts val="0"/>
              </a:spcBef>
              <a:spcAft>
                <a:spcPts val="0"/>
              </a:spcAft>
              <a:buClr>
                <a:schemeClr val="accent1"/>
              </a:buClr>
              <a:buSzPts val="1400"/>
              <a:buFont typeface="PT Sans Narrow"/>
              <a:buNone/>
              <a:defRPr sz="2400" b="1">
                <a:solidFill>
                  <a:schemeClr val="accent1"/>
                </a:solidFill>
                <a:latin typeface="PT Sans Narrow"/>
                <a:ea typeface="PT Sans Narrow"/>
                <a:cs typeface="PT Sans Narrow"/>
                <a:sym typeface="PT Sans Narrow"/>
              </a:defRPr>
            </a:lvl4pPr>
            <a:lvl5pPr lvl="4" indent="0">
              <a:spcBef>
                <a:spcPts val="0"/>
              </a:spcBef>
              <a:spcAft>
                <a:spcPts val="0"/>
              </a:spcAft>
              <a:buClr>
                <a:schemeClr val="accent1"/>
              </a:buClr>
              <a:buSzPts val="1400"/>
              <a:buFont typeface="PT Sans Narrow"/>
              <a:buNone/>
              <a:defRPr sz="2400" b="1">
                <a:solidFill>
                  <a:schemeClr val="accent1"/>
                </a:solidFill>
                <a:latin typeface="PT Sans Narrow"/>
                <a:ea typeface="PT Sans Narrow"/>
                <a:cs typeface="PT Sans Narrow"/>
                <a:sym typeface="PT Sans Narrow"/>
              </a:defRPr>
            </a:lvl5pPr>
            <a:lvl6pPr lvl="5" indent="0">
              <a:spcBef>
                <a:spcPts val="0"/>
              </a:spcBef>
              <a:spcAft>
                <a:spcPts val="0"/>
              </a:spcAft>
              <a:buClr>
                <a:schemeClr val="accent1"/>
              </a:buClr>
              <a:buSzPts val="1400"/>
              <a:buFont typeface="PT Sans Narrow"/>
              <a:buNone/>
              <a:defRPr sz="2400" b="1">
                <a:solidFill>
                  <a:schemeClr val="accent1"/>
                </a:solidFill>
                <a:latin typeface="PT Sans Narrow"/>
                <a:ea typeface="PT Sans Narrow"/>
                <a:cs typeface="PT Sans Narrow"/>
                <a:sym typeface="PT Sans Narrow"/>
              </a:defRPr>
            </a:lvl6pPr>
            <a:lvl7pPr lvl="6" indent="0">
              <a:spcBef>
                <a:spcPts val="0"/>
              </a:spcBef>
              <a:spcAft>
                <a:spcPts val="0"/>
              </a:spcAft>
              <a:buClr>
                <a:schemeClr val="accent1"/>
              </a:buClr>
              <a:buSzPts val="1400"/>
              <a:buFont typeface="PT Sans Narrow"/>
              <a:buNone/>
              <a:defRPr sz="2400" b="1">
                <a:solidFill>
                  <a:schemeClr val="accent1"/>
                </a:solidFill>
                <a:latin typeface="PT Sans Narrow"/>
                <a:ea typeface="PT Sans Narrow"/>
                <a:cs typeface="PT Sans Narrow"/>
                <a:sym typeface="PT Sans Narrow"/>
              </a:defRPr>
            </a:lvl7pPr>
            <a:lvl8pPr lvl="7" indent="0">
              <a:spcBef>
                <a:spcPts val="0"/>
              </a:spcBef>
              <a:spcAft>
                <a:spcPts val="0"/>
              </a:spcAft>
              <a:buClr>
                <a:schemeClr val="accent1"/>
              </a:buClr>
              <a:buSzPts val="1400"/>
              <a:buFont typeface="PT Sans Narrow"/>
              <a:buNone/>
              <a:defRPr sz="2400" b="1">
                <a:solidFill>
                  <a:schemeClr val="accent1"/>
                </a:solidFill>
                <a:latin typeface="PT Sans Narrow"/>
                <a:ea typeface="PT Sans Narrow"/>
                <a:cs typeface="PT Sans Narrow"/>
                <a:sym typeface="PT Sans Narrow"/>
              </a:defRPr>
            </a:lvl8pPr>
            <a:lvl9pPr lvl="8" indent="0">
              <a:spcBef>
                <a:spcPts val="0"/>
              </a:spcBef>
              <a:spcAft>
                <a:spcPts val="0"/>
              </a:spcAft>
              <a:buClr>
                <a:schemeClr val="accent1"/>
              </a:buClr>
              <a:buSzPts val="1400"/>
              <a:buFont typeface="PT Sans Narrow"/>
              <a:buNone/>
              <a:defRPr sz="2400" b="1">
                <a:solidFill>
                  <a:schemeClr val="accent1"/>
                </a:solidFill>
                <a:latin typeface="PT Sans Narrow"/>
                <a:ea typeface="PT Sans Narrow"/>
                <a:cs typeface="PT Sans Narrow"/>
                <a:sym typeface="PT Sans Narrow"/>
              </a:defRPr>
            </a:lvl9pPr>
          </a:lstStyle>
          <a:p>
            <a:endParaRPr/>
          </a:p>
        </p:txBody>
      </p:sp>
      <p:sp>
        <p:nvSpPr>
          <p:cNvPr id="40" name="Google Shape;4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1pPr>
            <a:lvl2pPr marL="914400" marR="0" lvl="1"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2pPr>
            <a:lvl3pPr marL="1371600" marR="0" lvl="2"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3pPr>
            <a:lvl4pPr marL="1828800" marR="0" lvl="3"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4pPr>
            <a:lvl5pPr marL="2286000" marR="0" lvl="4"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5pPr>
            <a:lvl6pPr marL="2743200" marR="0" lvl="5"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6pPr>
            <a:lvl7pPr marL="3200400" marR="0" lvl="6"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7pPr>
            <a:lvl8pPr marL="3657600" marR="0" lvl="7" indent="-228600" algn="l" rtl="0">
              <a:lnSpc>
                <a:spcPct val="115000"/>
              </a:lnSpc>
              <a:spcBef>
                <a:spcPts val="1600"/>
              </a:spcBef>
              <a:spcAft>
                <a:spcPts val="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8pPr>
            <a:lvl9pPr marL="4114800" marR="0" lvl="8" indent="-228600" algn="l" rtl="0">
              <a:lnSpc>
                <a:spcPct val="115000"/>
              </a:lnSpc>
              <a:spcBef>
                <a:spcPts val="1600"/>
              </a:spcBef>
              <a:spcAft>
                <a:spcPts val="1600"/>
              </a:spcAft>
              <a:buClr>
                <a:schemeClr val="dk2"/>
              </a:buClr>
              <a:buSzPts val="1400"/>
              <a:buFont typeface="Open Sans"/>
              <a:buNone/>
              <a:defRPr sz="1200" b="0" i="0" u="none" strike="noStrike" cap="none">
                <a:solidFill>
                  <a:schemeClr val="dk2"/>
                </a:solidFill>
                <a:latin typeface="Open Sans"/>
                <a:ea typeface="Open Sans"/>
                <a:cs typeface="Open Sans"/>
                <a:sym typeface="Open Sans"/>
              </a:defRPr>
            </a:lvl9pPr>
          </a:lstStyle>
          <a:p>
            <a:endParaRPr/>
          </a:p>
        </p:txBody>
      </p:sp>
      <p:sp>
        <p:nvSpPr>
          <p:cNvPr id="41" name="Google Shape;41;p7"/>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2"/>
              </a:buClr>
              <a:buSzPts val="1400"/>
              <a:buFont typeface="PT Sans Narrow"/>
              <a:buNone/>
              <a:defRPr sz="5400" b="0" i="0" u="none" strike="noStrike" cap="none">
                <a:solidFill>
                  <a:schemeClr val="dk2"/>
                </a:solidFill>
                <a:latin typeface="PT Sans Narrow"/>
                <a:ea typeface="PT Sans Narrow"/>
                <a:cs typeface="PT Sans Narrow"/>
                <a:sym typeface="PT Sans Narrow"/>
              </a:defRPr>
            </a:lvl1pPr>
            <a:lvl2pPr lvl="1" indent="0">
              <a:spcBef>
                <a:spcPts val="0"/>
              </a:spcBef>
              <a:spcAft>
                <a:spcPts val="0"/>
              </a:spcAft>
              <a:buClr>
                <a:schemeClr val="dk2"/>
              </a:buClr>
              <a:buSzPts val="1400"/>
              <a:buFont typeface="PT Sans Narrow"/>
              <a:buNone/>
              <a:defRPr sz="5400" b="0">
                <a:solidFill>
                  <a:schemeClr val="dk2"/>
                </a:solidFill>
                <a:latin typeface="PT Sans Narrow"/>
                <a:ea typeface="PT Sans Narrow"/>
                <a:cs typeface="PT Sans Narrow"/>
                <a:sym typeface="PT Sans Narrow"/>
              </a:defRPr>
            </a:lvl2pPr>
            <a:lvl3pPr lvl="2" indent="0">
              <a:spcBef>
                <a:spcPts val="0"/>
              </a:spcBef>
              <a:spcAft>
                <a:spcPts val="0"/>
              </a:spcAft>
              <a:buClr>
                <a:schemeClr val="dk2"/>
              </a:buClr>
              <a:buSzPts val="1400"/>
              <a:buFont typeface="PT Sans Narrow"/>
              <a:buNone/>
              <a:defRPr sz="5400" b="0">
                <a:solidFill>
                  <a:schemeClr val="dk2"/>
                </a:solidFill>
                <a:latin typeface="PT Sans Narrow"/>
                <a:ea typeface="PT Sans Narrow"/>
                <a:cs typeface="PT Sans Narrow"/>
                <a:sym typeface="PT Sans Narrow"/>
              </a:defRPr>
            </a:lvl3pPr>
            <a:lvl4pPr lvl="3" indent="0">
              <a:spcBef>
                <a:spcPts val="0"/>
              </a:spcBef>
              <a:spcAft>
                <a:spcPts val="0"/>
              </a:spcAft>
              <a:buClr>
                <a:schemeClr val="dk2"/>
              </a:buClr>
              <a:buSzPts val="1400"/>
              <a:buFont typeface="PT Sans Narrow"/>
              <a:buNone/>
              <a:defRPr sz="5400" b="0">
                <a:solidFill>
                  <a:schemeClr val="dk2"/>
                </a:solidFill>
                <a:latin typeface="PT Sans Narrow"/>
                <a:ea typeface="PT Sans Narrow"/>
                <a:cs typeface="PT Sans Narrow"/>
                <a:sym typeface="PT Sans Narrow"/>
              </a:defRPr>
            </a:lvl4pPr>
            <a:lvl5pPr lvl="4" indent="0">
              <a:spcBef>
                <a:spcPts val="0"/>
              </a:spcBef>
              <a:spcAft>
                <a:spcPts val="0"/>
              </a:spcAft>
              <a:buClr>
                <a:schemeClr val="dk2"/>
              </a:buClr>
              <a:buSzPts val="1400"/>
              <a:buFont typeface="PT Sans Narrow"/>
              <a:buNone/>
              <a:defRPr sz="5400" b="0">
                <a:solidFill>
                  <a:schemeClr val="dk2"/>
                </a:solidFill>
                <a:latin typeface="PT Sans Narrow"/>
                <a:ea typeface="PT Sans Narrow"/>
                <a:cs typeface="PT Sans Narrow"/>
                <a:sym typeface="PT Sans Narrow"/>
              </a:defRPr>
            </a:lvl5pPr>
            <a:lvl6pPr lvl="5" indent="0">
              <a:spcBef>
                <a:spcPts val="0"/>
              </a:spcBef>
              <a:spcAft>
                <a:spcPts val="0"/>
              </a:spcAft>
              <a:buClr>
                <a:schemeClr val="dk2"/>
              </a:buClr>
              <a:buSzPts val="1400"/>
              <a:buFont typeface="PT Sans Narrow"/>
              <a:buNone/>
              <a:defRPr sz="5400" b="0">
                <a:solidFill>
                  <a:schemeClr val="dk2"/>
                </a:solidFill>
                <a:latin typeface="PT Sans Narrow"/>
                <a:ea typeface="PT Sans Narrow"/>
                <a:cs typeface="PT Sans Narrow"/>
                <a:sym typeface="PT Sans Narrow"/>
              </a:defRPr>
            </a:lvl6pPr>
            <a:lvl7pPr lvl="6" indent="0">
              <a:spcBef>
                <a:spcPts val="0"/>
              </a:spcBef>
              <a:spcAft>
                <a:spcPts val="0"/>
              </a:spcAft>
              <a:buClr>
                <a:schemeClr val="dk2"/>
              </a:buClr>
              <a:buSzPts val="1400"/>
              <a:buFont typeface="PT Sans Narrow"/>
              <a:buNone/>
              <a:defRPr sz="5400" b="0">
                <a:solidFill>
                  <a:schemeClr val="dk2"/>
                </a:solidFill>
                <a:latin typeface="PT Sans Narrow"/>
                <a:ea typeface="PT Sans Narrow"/>
                <a:cs typeface="PT Sans Narrow"/>
                <a:sym typeface="PT Sans Narrow"/>
              </a:defRPr>
            </a:lvl7pPr>
            <a:lvl8pPr lvl="7" indent="0">
              <a:spcBef>
                <a:spcPts val="0"/>
              </a:spcBef>
              <a:spcAft>
                <a:spcPts val="0"/>
              </a:spcAft>
              <a:buClr>
                <a:schemeClr val="dk2"/>
              </a:buClr>
              <a:buSzPts val="1400"/>
              <a:buFont typeface="PT Sans Narrow"/>
              <a:buNone/>
              <a:defRPr sz="5400" b="0">
                <a:solidFill>
                  <a:schemeClr val="dk2"/>
                </a:solidFill>
                <a:latin typeface="PT Sans Narrow"/>
                <a:ea typeface="PT Sans Narrow"/>
                <a:cs typeface="PT Sans Narrow"/>
                <a:sym typeface="PT Sans Narrow"/>
              </a:defRPr>
            </a:lvl8pPr>
            <a:lvl9pPr lvl="8" indent="0">
              <a:spcBef>
                <a:spcPts val="0"/>
              </a:spcBef>
              <a:spcAft>
                <a:spcPts val="0"/>
              </a:spcAft>
              <a:buClr>
                <a:schemeClr val="dk2"/>
              </a:buClr>
              <a:buSzPts val="1400"/>
              <a:buFont typeface="PT Sans Narrow"/>
              <a:buNone/>
              <a:defRPr sz="5400" b="0">
                <a:solidFill>
                  <a:schemeClr val="dk2"/>
                </a:solidFill>
                <a:latin typeface="PT Sans Narrow"/>
                <a:ea typeface="PT Sans Narrow"/>
                <a:cs typeface="PT Sans Narrow"/>
                <a:sym typeface="PT Sans Narrow"/>
              </a:defRPr>
            </a:lvl9pPr>
          </a:lstStyle>
          <a:p>
            <a:endParaRPr/>
          </a:p>
        </p:txBody>
      </p:sp>
      <p:sp>
        <p:nvSpPr>
          <p:cNvPr id="44" name="Google Shape;44;p8"/>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lvl1pPr marL="0" marR="0" lvl="0" indent="0" algn="ctr" rtl="0">
              <a:lnSpc>
                <a:spcPct val="100000"/>
              </a:lnSpc>
              <a:spcBef>
                <a:spcPts val="0"/>
              </a:spcBef>
              <a:spcAft>
                <a:spcPts val="0"/>
              </a:spcAft>
              <a:buClr>
                <a:schemeClr val="accent1"/>
              </a:buClr>
              <a:buSzPts val="1400"/>
              <a:buFont typeface="PT Sans Narrow"/>
              <a:buNone/>
              <a:defRPr sz="4200" b="1" i="0" u="none" strike="noStrike" cap="none">
                <a:solidFill>
                  <a:schemeClr val="accent1"/>
                </a:solidFill>
                <a:latin typeface="PT Sans Narrow"/>
                <a:ea typeface="PT Sans Narrow"/>
                <a:cs typeface="PT Sans Narrow"/>
                <a:sym typeface="PT Sans Narrow"/>
              </a:defRPr>
            </a:lvl1pPr>
            <a:lvl2pPr lvl="1" indent="0" algn="ctr">
              <a:spcBef>
                <a:spcPts val="0"/>
              </a:spcBef>
              <a:spcAft>
                <a:spcPts val="0"/>
              </a:spcAft>
              <a:buClr>
                <a:schemeClr val="accent1"/>
              </a:buClr>
              <a:buSzPts val="1400"/>
              <a:buFont typeface="PT Sans Narrow"/>
              <a:buNone/>
              <a:defRPr sz="4200" b="1">
                <a:solidFill>
                  <a:schemeClr val="accent1"/>
                </a:solidFill>
                <a:latin typeface="PT Sans Narrow"/>
                <a:ea typeface="PT Sans Narrow"/>
                <a:cs typeface="PT Sans Narrow"/>
                <a:sym typeface="PT Sans Narrow"/>
              </a:defRPr>
            </a:lvl2pPr>
            <a:lvl3pPr lvl="2" indent="0" algn="ctr">
              <a:spcBef>
                <a:spcPts val="0"/>
              </a:spcBef>
              <a:spcAft>
                <a:spcPts val="0"/>
              </a:spcAft>
              <a:buClr>
                <a:schemeClr val="accent1"/>
              </a:buClr>
              <a:buSzPts val="1400"/>
              <a:buFont typeface="PT Sans Narrow"/>
              <a:buNone/>
              <a:defRPr sz="4200" b="1">
                <a:solidFill>
                  <a:schemeClr val="accent1"/>
                </a:solidFill>
                <a:latin typeface="PT Sans Narrow"/>
                <a:ea typeface="PT Sans Narrow"/>
                <a:cs typeface="PT Sans Narrow"/>
                <a:sym typeface="PT Sans Narrow"/>
              </a:defRPr>
            </a:lvl3pPr>
            <a:lvl4pPr lvl="3" indent="0" algn="ctr">
              <a:spcBef>
                <a:spcPts val="0"/>
              </a:spcBef>
              <a:spcAft>
                <a:spcPts val="0"/>
              </a:spcAft>
              <a:buClr>
                <a:schemeClr val="accent1"/>
              </a:buClr>
              <a:buSzPts val="1400"/>
              <a:buFont typeface="PT Sans Narrow"/>
              <a:buNone/>
              <a:defRPr sz="4200" b="1">
                <a:solidFill>
                  <a:schemeClr val="accent1"/>
                </a:solidFill>
                <a:latin typeface="PT Sans Narrow"/>
                <a:ea typeface="PT Sans Narrow"/>
                <a:cs typeface="PT Sans Narrow"/>
                <a:sym typeface="PT Sans Narrow"/>
              </a:defRPr>
            </a:lvl4pPr>
            <a:lvl5pPr lvl="4" indent="0" algn="ctr">
              <a:spcBef>
                <a:spcPts val="0"/>
              </a:spcBef>
              <a:spcAft>
                <a:spcPts val="0"/>
              </a:spcAft>
              <a:buClr>
                <a:schemeClr val="accent1"/>
              </a:buClr>
              <a:buSzPts val="1400"/>
              <a:buFont typeface="PT Sans Narrow"/>
              <a:buNone/>
              <a:defRPr sz="4200" b="1">
                <a:solidFill>
                  <a:schemeClr val="accent1"/>
                </a:solidFill>
                <a:latin typeface="PT Sans Narrow"/>
                <a:ea typeface="PT Sans Narrow"/>
                <a:cs typeface="PT Sans Narrow"/>
                <a:sym typeface="PT Sans Narrow"/>
              </a:defRPr>
            </a:lvl5pPr>
            <a:lvl6pPr lvl="5" indent="0" algn="ctr">
              <a:spcBef>
                <a:spcPts val="0"/>
              </a:spcBef>
              <a:spcAft>
                <a:spcPts val="0"/>
              </a:spcAft>
              <a:buClr>
                <a:schemeClr val="accent1"/>
              </a:buClr>
              <a:buSzPts val="1400"/>
              <a:buFont typeface="PT Sans Narrow"/>
              <a:buNone/>
              <a:defRPr sz="4200" b="1">
                <a:solidFill>
                  <a:schemeClr val="accent1"/>
                </a:solidFill>
                <a:latin typeface="PT Sans Narrow"/>
                <a:ea typeface="PT Sans Narrow"/>
                <a:cs typeface="PT Sans Narrow"/>
                <a:sym typeface="PT Sans Narrow"/>
              </a:defRPr>
            </a:lvl6pPr>
            <a:lvl7pPr lvl="6" indent="0" algn="ctr">
              <a:spcBef>
                <a:spcPts val="0"/>
              </a:spcBef>
              <a:spcAft>
                <a:spcPts val="0"/>
              </a:spcAft>
              <a:buClr>
                <a:schemeClr val="accent1"/>
              </a:buClr>
              <a:buSzPts val="1400"/>
              <a:buFont typeface="PT Sans Narrow"/>
              <a:buNone/>
              <a:defRPr sz="4200" b="1">
                <a:solidFill>
                  <a:schemeClr val="accent1"/>
                </a:solidFill>
                <a:latin typeface="PT Sans Narrow"/>
                <a:ea typeface="PT Sans Narrow"/>
                <a:cs typeface="PT Sans Narrow"/>
                <a:sym typeface="PT Sans Narrow"/>
              </a:defRPr>
            </a:lvl7pPr>
            <a:lvl8pPr lvl="7" indent="0" algn="ctr">
              <a:spcBef>
                <a:spcPts val="0"/>
              </a:spcBef>
              <a:spcAft>
                <a:spcPts val="0"/>
              </a:spcAft>
              <a:buClr>
                <a:schemeClr val="accent1"/>
              </a:buClr>
              <a:buSzPts val="1400"/>
              <a:buFont typeface="PT Sans Narrow"/>
              <a:buNone/>
              <a:defRPr sz="4200" b="1">
                <a:solidFill>
                  <a:schemeClr val="accent1"/>
                </a:solidFill>
                <a:latin typeface="PT Sans Narrow"/>
                <a:ea typeface="PT Sans Narrow"/>
                <a:cs typeface="PT Sans Narrow"/>
                <a:sym typeface="PT Sans Narrow"/>
              </a:defRPr>
            </a:lvl8pPr>
            <a:lvl9pPr lvl="8" indent="0" algn="ctr">
              <a:spcBef>
                <a:spcPts val="0"/>
              </a:spcBef>
              <a:spcAft>
                <a:spcPts val="0"/>
              </a:spcAft>
              <a:buClr>
                <a:schemeClr val="accent1"/>
              </a:buClr>
              <a:buSzPts val="1400"/>
              <a:buFont typeface="PT Sans Narrow"/>
              <a:buNone/>
              <a:defRPr sz="4200" b="1">
                <a:solidFill>
                  <a:schemeClr val="accent1"/>
                </a:solidFill>
                <a:latin typeface="PT Sans Narrow"/>
                <a:ea typeface="PT Sans Narrow"/>
                <a:cs typeface="PT Sans Narrow"/>
                <a:sym typeface="PT Sans Narrow"/>
              </a:defRPr>
            </a:lvl9pPr>
          </a:lstStyle>
          <a:p>
            <a:endParaRPr/>
          </a:p>
        </p:txBody>
      </p:sp>
      <p:sp>
        <p:nvSpPr>
          <p:cNvPr id="49" name="Google Shape;49;p9"/>
          <p:cNvSpPr txBox="1">
            <a:spLocks noGrp="1"/>
          </p:cNvSpPr>
          <p:nvPr>
            <p:ph type="subTitle" idx="1"/>
          </p:nvPr>
        </p:nvSpPr>
        <p:spPr>
          <a:xfrm>
            <a:off x="265500" y="2726875"/>
            <a:ext cx="4045200" cy="123510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chemeClr val="dk2"/>
              </a:buClr>
              <a:buSzPts val="1400"/>
              <a:buFont typeface="Open Sans"/>
              <a:buNone/>
              <a:defRPr sz="2100" b="0" i="0" u="none" strike="noStrike" cap="none">
                <a:solidFill>
                  <a:schemeClr val="dk2"/>
                </a:solidFill>
                <a:latin typeface="Open Sans"/>
                <a:ea typeface="Open Sans"/>
                <a:cs typeface="Open Sans"/>
                <a:sym typeface="Open Sans"/>
              </a:defRPr>
            </a:lvl1pPr>
            <a:lvl2pPr marL="0" marR="0" lvl="1" indent="0" algn="ctr" rtl="0">
              <a:lnSpc>
                <a:spcPct val="100000"/>
              </a:lnSpc>
              <a:spcBef>
                <a:spcPts val="0"/>
              </a:spcBef>
              <a:spcAft>
                <a:spcPts val="0"/>
              </a:spcAft>
              <a:buClr>
                <a:schemeClr val="dk2"/>
              </a:buClr>
              <a:buSzPts val="1400"/>
              <a:buFont typeface="Open Sans"/>
              <a:buNone/>
              <a:defRPr sz="2100" b="0" i="0" u="none" strike="noStrike" cap="none">
                <a:solidFill>
                  <a:schemeClr val="dk2"/>
                </a:solidFill>
                <a:latin typeface="Open Sans"/>
                <a:ea typeface="Open Sans"/>
                <a:cs typeface="Open Sans"/>
                <a:sym typeface="Open Sans"/>
              </a:defRPr>
            </a:lvl2pPr>
            <a:lvl3pPr marL="0" marR="0" lvl="2" indent="0" algn="ctr" rtl="0">
              <a:lnSpc>
                <a:spcPct val="100000"/>
              </a:lnSpc>
              <a:spcBef>
                <a:spcPts val="0"/>
              </a:spcBef>
              <a:spcAft>
                <a:spcPts val="0"/>
              </a:spcAft>
              <a:buClr>
                <a:schemeClr val="dk2"/>
              </a:buClr>
              <a:buSzPts val="1400"/>
              <a:buFont typeface="Open Sans"/>
              <a:buNone/>
              <a:defRPr sz="2100" b="0" i="0" u="none" strike="noStrike" cap="none">
                <a:solidFill>
                  <a:schemeClr val="dk2"/>
                </a:solidFill>
                <a:latin typeface="Open Sans"/>
                <a:ea typeface="Open Sans"/>
                <a:cs typeface="Open Sans"/>
                <a:sym typeface="Open Sans"/>
              </a:defRPr>
            </a:lvl3pPr>
            <a:lvl4pPr marL="0" marR="0" lvl="3" indent="0" algn="ctr" rtl="0">
              <a:lnSpc>
                <a:spcPct val="100000"/>
              </a:lnSpc>
              <a:spcBef>
                <a:spcPts val="0"/>
              </a:spcBef>
              <a:spcAft>
                <a:spcPts val="0"/>
              </a:spcAft>
              <a:buClr>
                <a:schemeClr val="dk2"/>
              </a:buClr>
              <a:buSzPts val="1400"/>
              <a:buFont typeface="Open Sans"/>
              <a:buNone/>
              <a:defRPr sz="2100" b="0" i="0" u="none" strike="noStrike" cap="none">
                <a:solidFill>
                  <a:schemeClr val="dk2"/>
                </a:solidFill>
                <a:latin typeface="Open Sans"/>
                <a:ea typeface="Open Sans"/>
                <a:cs typeface="Open Sans"/>
                <a:sym typeface="Open Sans"/>
              </a:defRPr>
            </a:lvl4pPr>
            <a:lvl5pPr marL="0" marR="0" lvl="4" indent="0" algn="ctr" rtl="0">
              <a:lnSpc>
                <a:spcPct val="100000"/>
              </a:lnSpc>
              <a:spcBef>
                <a:spcPts val="0"/>
              </a:spcBef>
              <a:spcAft>
                <a:spcPts val="0"/>
              </a:spcAft>
              <a:buClr>
                <a:schemeClr val="dk2"/>
              </a:buClr>
              <a:buSzPts val="1400"/>
              <a:buFont typeface="Open Sans"/>
              <a:buNone/>
              <a:defRPr sz="2100" b="0" i="0" u="none" strike="noStrike" cap="none">
                <a:solidFill>
                  <a:schemeClr val="dk2"/>
                </a:solidFill>
                <a:latin typeface="Open Sans"/>
                <a:ea typeface="Open Sans"/>
                <a:cs typeface="Open Sans"/>
                <a:sym typeface="Open Sans"/>
              </a:defRPr>
            </a:lvl5pPr>
            <a:lvl6pPr marL="0" marR="0" lvl="5" indent="0" algn="ctr" rtl="0">
              <a:lnSpc>
                <a:spcPct val="100000"/>
              </a:lnSpc>
              <a:spcBef>
                <a:spcPts val="0"/>
              </a:spcBef>
              <a:spcAft>
                <a:spcPts val="0"/>
              </a:spcAft>
              <a:buClr>
                <a:schemeClr val="dk2"/>
              </a:buClr>
              <a:buSzPts val="1400"/>
              <a:buFont typeface="Open Sans"/>
              <a:buNone/>
              <a:defRPr sz="2100" b="0" i="0" u="none" strike="noStrike" cap="none">
                <a:solidFill>
                  <a:schemeClr val="dk2"/>
                </a:solidFill>
                <a:latin typeface="Open Sans"/>
                <a:ea typeface="Open Sans"/>
                <a:cs typeface="Open Sans"/>
                <a:sym typeface="Open Sans"/>
              </a:defRPr>
            </a:lvl6pPr>
            <a:lvl7pPr marL="0" marR="0" lvl="6" indent="0" algn="ctr" rtl="0">
              <a:lnSpc>
                <a:spcPct val="100000"/>
              </a:lnSpc>
              <a:spcBef>
                <a:spcPts val="0"/>
              </a:spcBef>
              <a:spcAft>
                <a:spcPts val="0"/>
              </a:spcAft>
              <a:buClr>
                <a:schemeClr val="dk2"/>
              </a:buClr>
              <a:buSzPts val="1400"/>
              <a:buFont typeface="Open Sans"/>
              <a:buNone/>
              <a:defRPr sz="2100" b="0" i="0" u="none" strike="noStrike" cap="none">
                <a:solidFill>
                  <a:schemeClr val="dk2"/>
                </a:solidFill>
                <a:latin typeface="Open Sans"/>
                <a:ea typeface="Open Sans"/>
                <a:cs typeface="Open Sans"/>
                <a:sym typeface="Open Sans"/>
              </a:defRPr>
            </a:lvl7pPr>
            <a:lvl8pPr marL="0" marR="0" lvl="7" indent="0" algn="ctr" rtl="0">
              <a:lnSpc>
                <a:spcPct val="100000"/>
              </a:lnSpc>
              <a:spcBef>
                <a:spcPts val="0"/>
              </a:spcBef>
              <a:spcAft>
                <a:spcPts val="0"/>
              </a:spcAft>
              <a:buClr>
                <a:schemeClr val="dk2"/>
              </a:buClr>
              <a:buSzPts val="1400"/>
              <a:buFont typeface="Open Sans"/>
              <a:buNone/>
              <a:defRPr sz="2100" b="0" i="0" u="none" strike="noStrike" cap="none">
                <a:solidFill>
                  <a:schemeClr val="dk2"/>
                </a:solidFill>
                <a:latin typeface="Open Sans"/>
                <a:ea typeface="Open Sans"/>
                <a:cs typeface="Open Sans"/>
                <a:sym typeface="Open Sans"/>
              </a:defRPr>
            </a:lvl8pPr>
            <a:lvl9pPr marL="0" marR="0" lvl="8" indent="0" algn="ctr" rtl="0">
              <a:lnSpc>
                <a:spcPct val="100000"/>
              </a:lnSpc>
              <a:spcBef>
                <a:spcPts val="0"/>
              </a:spcBef>
              <a:spcAft>
                <a:spcPts val="0"/>
              </a:spcAft>
              <a:buClr>
                <a:schemeClr val="dk2"/>
              </a:buClr>
              <a:buSzPts val="1400"/>
              <a:buFont typeface="Open Sans"/>
              <a:buNone/>
              <a:defRPr sz="2100" b="0" i="0" u="none" strike="noStrike" cap="none">
                <a:solidFill>
                  <a:schemeClr val="dk2"/>
                </a:solidFill>
                <a:latin typeface="Open Sans"/>
                <a:ea typeface="Open Sans"/>
                <a:cs typeface="Open Sans"/>
                <a:sym typeface="Open Sans"/>
              </a:defRPr>
            </a:lvl9pPr>
          </a:lstStyle>
          <a:p>
            <a:endParaRPr/>
          </a:p>
        </p:txBody>
      </p:sp>
      <p:sp>
        <p:nvSpPr>
          <p:cNvPr id="50" name="Google Shape;50;p9"/>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marR="0" lvl="0" indent="-228600" algn="l" rtl="0">
              <a:lnSpc>
                <a:spcPct val="115000"/>
              </a:lnSpc>
              <a:spcBef>
                <a:spcPts val="0"/>
              </a:spcBef>
              <a:spcAft>
                <a:spcPts val="0"/>
              </a:spcAft>
              <a:buClr>
                <a:schemeClr val="lt1"/>
              </a:buClr>
              <a:buSzPts val="1400"/>
              <a:buFont typeface="Open Sans"/>
              <a:buNone/>
              <a:defRPr sz="1800" b="0" i="0" u="none" strike="noStrike" cap="none">
                <a:solidFill>
                  <a:schemeClr val="lt1"/>
                </a:solidFill>
                <a:latin typeface="Open Sans"/>
                <a:ea typeface="Open Sans"/>
                <a:cs typeface="Open Sans"/>
                <a:sym typeface="Open Sans"/>
              </a:defRPr>
            </a:lvl1pPr>
            <a:lvl2pPr marL="914400" marR="0" lvl="1" indent="-228600" algn="l" rtl="0">
              <a:lnSpc>
                <a:spcPct val="115000"/>
              </a:lnSpc>
              <a:spcBef>
                <a:spcPts val="1600"/>
              </a:spcBef>
              <a:spcAft>
                <a:spcPts val="0"/>
              </a:spcAft>
              <a:buClr>
                <a:schemeClr val="lt1"/>
              </a:buClr>
              <a:buSzPts val="1400"/>
              <a:buFont typeface="Open Sans"/>
              <a:buNone/>
              <a:defRPr sz="1400" b="0" i="0" u="none" strike="noStrike" cap="none">
                <a:solidFill>
                  <a:schemeClr val="lt1"/>
                </a:solidFill>
                <a:latin typeface="Open Sans"/>
                <a:ea typeface="Open Sans"/>
                <a:cs typeface="Open Sans"/>
                <a:sym typeface="Open Sans"/>
              </a:defRPr>
            </a:lvl2pPr>
            <a:lvl3pPr marL="1371600" marR="0" lvl="2" indent="-228600" algn="l" rtl="0">
              <a:lnSpc>
                <a:spcPct val="115000"/>
              </a:lnSpc>
              <a:spcBef>
                <a:spcPts val="1600"/>
              </a:spcBef>
              <a:spcAft>
                <a:spcPts val="0"/>
              </a:spcAft>
              <a:buClr>
                <a:schemeClr val="lt1"/>
              </a:buClr>
              <a:buSzPts val="1400"/>
              <a:buFont typeface="Open Sans"/>
              <a:buNone/>
              <a:defRPr sz="1400" b="0" i="0" u="none" strike="noStrike" cap="none">
                <a:solidFill>
                  <a:schemeClr val="lt1"/>
                </a:solidFill>
                <a:latin typeface="Open Sans"/>
                <a:ea typeface="Open Sans"/>
                <a:cs typeface="Open Sans"/>
                <a:sym typeface="Open Sans"/>
              </a:defRPr>
            </a:lvl3pPr>
            <a:lvl4pPr marL="1828800" marR="0" lvl="3" indent="-228600" algn="l" rtl="0">
              <a:lnSpc>
                <a:spcPct val="115000"/>
              </a:lnSpc>
              <a:spcBef>
                <a:spcPts val="1600"/>
              </a:spcBef>
              <a:spcAft>
                <a:spcPts val="0"/>
              </a:spcAft>
              <a:buClr>
                <a:schemeClr val="lt1"/>
              </a:buClr>
              <a:buSzPts val="1400"/>
              <a:buFont typeface="Open Sans"/>
              <a:buNone/>
              <a:defRPr sz="1400" b="0" i="0" u="none" strike="noStrike" cap="none">
                <a:solidFill>
                  <a:schemeClr val="lt1"/>
                </a:solidFill>
                <a:latin typeface="Open Sans"/>
                <a:ea typeface="Open Sans"/>
                <a:cs typeface="Open Sans"/>
                <a:sym typeface="Open Sans"/>
              </a:defRPr>
            </a:lvl4pPr>
            <a:lvl5pPr marL="2286000" marR="0" lvl="4" indent="-228600" algn="l" rtl="0">
              <a:lnSpc>
                <a:spcPct val="115000"/>
              </a:lnSpc>
              <a:spcBef>
                <a:spcPts val="1600"/>
              </a:spcBef>
              <a:spcAft>
                <a:spcPts val="0"/>
              </a:spcAft>
              <a:buClr>
                <a:schemeClr val="lt1"/>
              </a:buClr>
              <a:buSzPts val="1400"/>
              <a:buFont typeface="Open Sans"/>
              <a:buNone/>
              <a:defRPr sz="1400" b="0" i="0" u="none" strike="noStrike" cap="none">
                <a:solidFill>
                  <a:schemeClr val="lt1"/>
                </a:solidFill>
                <a:latin typeface="Open Sans"/>
                <a:ea typeface="Open Sans"/>
                <a:cs typeface="Open Sans"/>
                <a:sym typeface="Open Sans"/>
              </a:defRPr>
            </a:lvl5pPr>
            <a:lvl6pPr marL="2743200" marR="0" lvl="5" indent="-228600" algn="l" rtl="0">
              <a:lnSpc>
                <a:spcPct val="115000"/>
              </a:lnSpc>
              <a:spcBef>
                <a:spcPts val="1600"/>
              </a:spcBef>
              <a:spcAft>
                <a:spcPts val="0"/>
              </a:spcAft>
              <a:buClr>
                <a:schemeClr val="lt1"/>
              </a:buClr>
              <a:buSzPts val="1400"/>
              <a:buFont typeface="Open Sans"/>
              <a:buNone/>
              <a:defRPr sz="1400" b="0" i="0" u="none" strike="noStrike" cap="none">
                <a:solidFill>
                  <a:schemeClr val="lt1"/>
                </a:solidFill>
                <a:latin typeface="Open Sans"/>
                <a:ea typeface="Open Sans"/>
                <a:cs typeface="Open Sans"/>
                <a:sym typeface="Open Sans"/>
              </a:defRPr>
            </a:lvl6pPr>
            <a:lvl7pPr marL="3200400" marR="0" lvl="6" indent="-228600" algn="l" rtl="0">
              <a:lnSpc>
                <a:spcPct val="115000"/>
              </a:lnSpc>
              <a:spcBef>
                <a:spcPts val="1600"/>
              </a:spcBef>
              <a:spcAft>
                <a:spcPts val="0"/>
              </a:spcAft>
              <a:buClr>
                <a:schemeClr val="lt1"/>
              </a:buClr>
              <a:buSzPts val="1400"/>
              <a:buFont typeface="Open Sans"/>
              <a:buNone/>
              <a:defRPr sz="1400" b="0" i="0" u="none" strike="noStrike" cap="none">
                <a:solidFill>
                  <a:schemeClr val="lt1"/>
                </a:solidFill>
                <a:latin typeface="Open Sans"/>
                <a:ea typeface="Open Sans"/>
                <a:cs typeface="Open Sans"/>
                <a:sym typeface="Open Sans"/>
              </a:defRPr>
            </a:lvl7pPr>
            <a:lvl8pPr marL="3657600" marR="0" lvl="7" indent="-228600" algn="l" rtl="0">
              <a:lnSpc>
                <a:spcPct val="115000"/>
              </a:lnSpc>
              <a:spcBef>
                <a:spcPts val="1600"/>
              </a:spcBef>
              <a:spcAft>
                <a:spcPts val="0"/>
              </a:spcAft>
              <a:buClr>
                <a:schemeClr val="lt1"/>
              </a:buClr>
              <a:buSzPts val="1400"/>
              <a:buFont typeface="Open Sans"/>
              <a:buNone/>
              <a:defRPr sz="1400" b="0" i="0" u="none" strike="noStrike" cap="none">
                <a:solidFill>
                  <a:schemeClr val="lt1"/>
                </a:solidFill>
                <a:latin typeface="Open Sans"/>
                <a:ea typeface="Open Sans"/>
                <a:cs typeface="Open Sans"/>
                <a:sym typeface="Open Sans"/>
              </a:defRPr>
            </a:lvl8pPr>
            <a:lvl9pPr marL="4114800" marR="0" lvl="8" indent="-228600" algn="l" rtl="0">
              <a:lnSpc>
                <a:spcPct val="115000"/>
              </a:lnSpc>
              <a:spcBef>
                <a:spcPts val="1600"/>
              </a:spcBef>
              <a:spcAft>
                <a:spcPts val="1600"/>
              </a:spcAft>
              <a:buClr>
                <a:schemeClr val="lt1"/>
              </a:buClr>
              <a:buSzPts val="1400"/>
              <a:buFont typeface="Open Sans"/>
              <a:buNone/>
              <a:defRPr sz="1400" b="0" i="0" u="none" strike="noStrike" cap="none">
                <a:solidFill>
                  <a:schemeClr val="lt1"/>
                </a:solidFill>
                <a:latin typeface="Open Sans"/>
                <a:ea typeface="Open Sans"/>
                <a:cs typeface="Open Sans"/>
                <a:sym typeface="Open Sans"/>
              </a:defRPr>
            </a:lvl9pPr>
          </a:lstStyle>
          <a:p>
            <a:endParaRPr/>
          </a:p>
        </p:txBody>
      </p:sp>
      <p:sp>
        <p:nvSpPr>
          <p:cNvPr id="51" name="Google Shape;51;p9"/>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1pPr>
            <a:lvl2pPr marL="0" marR="0" lvl="1"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2pPr>
            <a:lvl3pPr marL="0" marR="0" lvl="2"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3pPr>
            <a:lvl4pPr marL="0" marR="0" lvl="3"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4pPr>
            <a:lvl5pPr marL="0" marR="0" lvl="4"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5pPr>
            <a:lvl6pPr marL="0" marR="0" lvl="5"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6pPr>
            <a:lvl7pPr marL="0" marR="0" lvl="6"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7pPr>
            <a:lvl8pPr marL="0" marR="0" lvl="7"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8pPr>
            <a:lvl9pPr marL="0" marR="0" lvl="8" indent="0" algn="l" rtl="0">
              <a:lnSpc>
                <a:spcPct val="100000"/>
              </a:lnSpc>
              <a:spcBef>
                <a:spcPts val="0"/>
              </a:spcBef>
              <a:spcAft>
                <a:spcPts val="0"/>
              </a:spcAft>
              <a:buClr>
                <a:schemeClr val="lt1"/>
              </a:buClr>
              <a:buFont typeface="Arial"/>
              <a:buNone/>
              <a:defRPr sz="14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a:noFill/>
          <a:ln>
            <a:noFill/>
          </a:ln>
        </p:spPr>
        <p:txBody>
          <a:bodyPr spcFirstLastPara="1" wrap="square" lIns="91425" tIns="91425" rIns="91425" bIns="91425" anchor="ctr" anchorCtr="0">
            <a:noAutofit/>
          </a:bodyPr>
          <a:lstStyle>
            <a:lvl1pPr marL="457200" marR="0" lvl="0" indent="-228600" algn="l" rtl="0">
              <a:lnSpc>
                <a:spcPct val="100000"/>
              </a:lnSpc>
              <a:spcBef>
                <a:spcPts val="0"/>
              </a:spcBef>
              <a:spcAft>
                <a:spcPts val="0"/>
              </a:spcAft>
              <a:buClr>
                <a:schemeClr val="dk2"/>
              </a:buClr>
              <a:buSzPts val="1400"/>
              <a:buFont typeface="PT Sans Narrow"/>
              <a:buNone/>
              <a:defRPr sz="2400" b="0" i="0" u="none" strike="noStrike" cap="none">
                <a:solidFill>
                  <a:schemeClr val="dk2"/>
                </a:solidFill>
                <a:latin typeface="PT Sans Narrow"/>
                <a:ea typeface="PT Sans Narrow"/>
                <a:cs typeface="PT Sans Narrow"/>
                <a:sym typeface="PT Sans Narrow"/>
              </a:defRPr>
            </a:lvl1pPr>
            <a:lvl2pPr marL="914400" marR="0" lvl="1" indent="-228600" algn="l" rtl="0">
              <a:lnSpc>
                <a:spcPct val="115000"/>
              </a:lnSpc>
              <a:spcBef>
                <a:spcPts val="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2pPr>
            <a:lvl3pPr marL="1371600" marR="0" lvl="2"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3pPr>
            <a:lvl4pPr marL="1828800" marR="0" lvl="3"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4pPr>
            <a:lvl5pPr marL="2286000" marR="0" lvl="4"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5pPr>
            <a:lvl6pPr marL="2743200" marR="0" lvl="5"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6pPr>
            <a:lvl7pPr marL="3200400" marR="0" lvl="6"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7pPr>
            <a:lvl8pPr marL="3657600" marR="0" lvl="7"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8pPr>
            <a:lvl9pPr marL="4114800" marR="0" lvl="8" indent="-228600" algn="l" rtl="0">
              <a:lnSpc>
                <a:spcPct val="115000"/>
              </a:lnSpc>
              <a:spcBef>
                <a:spcPts val="1600"/>
              </a:spcBef>
              <a:spcAft>
                <a:spcPts val="160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9pPr>
          </a:lstStyle>
          <a:p>
            <a:endParaRPr/>
          </a:p>
        </p:txBody>
      </p:sp>
      <p:sp>
        <p:nvSpPr>
          <p:cNvPr id="54" name="Google Shape;54;p10"/>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Clr>
                <a:schemeClr val="accent1"/>
              </a:buClr>
              <a:buSzPts val="1400"/>
              <a:buFont typeface="PT Sans Narrow"/>
              <a:buNone/>
              <a:defRPr sz="3600" b="1" i="0" u="none" strike="noStrike" cap="none">
                <a:solidFill>
                  <a:schemeClr val="accent1"/>
                </a:solidFill>
                <a:latin typeface="PT Sans Narrow"/>
                <a:ea typeface="PT Sans Narrow"/>
                <a:cs typeface="PT Sans Narrow"/>
                <a:sym typeface="PT Sans Narrow"/>
              </a:defRPr>
            </a:lvl1pPr>
            <a:lvl2pPr lvl="1"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2pPr>
            <a:lvl3pPr lvl="2"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3pPr>
            <a:lvl4pPr lvl="3"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4pPr>
            <a:lvl5pPr lvl="4"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5pPr>
            <a:lvl6pPr lvl="5"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6pPr>
            <a:lvl7pPr lvl="6"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7pPr>
            <a:lvl8pPr lvl="7"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8pPr>
            <a:lvl9pPr lvl="8" indent="0">
              <a:spcBef>
                <a:spcPts val="0"/>
              </a:spcBef>
              <a:spcAft>
                <a:spcPts val="0"/>
              </a:spcAft>
              <a:buClr>
                <a:schemeClr val="accent1"/>
              </a:buClr>
              <a:buSzPts val="14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0"/>
              </a:spcBef>
              <a:spcAft>
                <a:spcPts val="0"/>
              </a:spcAft>
              <a:buClr>
                <a:schemeClr val="dk2"/>
              </a:buClr>
              <a:buSzPts val="1400"/>
              <a:buFont typeface="Open Sans"/>
              <a:buNone/>
              <a:defRPr sz="1800" b="0" i="0" u="none" strike="noStrike" cap="none">
                <a:solidFill>
                  <a:schemeClr val="dk2"/>
                </a:solidFill>
                <a:latin typeface="Open Sans"/>
                <a:ea typeface="Open Sans"/>
                <a:cs typeface="Open Sans"/>
                <a:sym typeface="Open Sans"/>
              </a:defRPr>
            </a:lvl1pPr>
            <a:lvl2pPr marL="914400" marR="0" lvl="1"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2pPr>
            <a:lvl3pPr marL="1371600" marR="0" lvl="2"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3pPr>
            <a:lvl4pPr marL="1828800" marR="0" lvl="3"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4pPr>
            <a:lvl5pPr marL="2286000" marR="0" lvl="4"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5pPr>
            <a:lvl6pPr marL="2743200" marR="0" lvl="5"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6pPr>
            <a:lvl7pPr marL="3200400" marR="0" lvl="6"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7pPr>
            <a:lvl8pPr marL="3657600" marR="0" lvl="7" indent="-228600" algn="l" rtl="0">
              <a:lnSpc>
                <a:spcPct val="115000"/>
              </a:lnSpc>
              <a:spcBef>
                <a:spcPts val="1600"/>
              </a:spcBef>
              <a:spcAft>
                <a:spcPts val="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8pPr>
            <a:lvl9pPr marL="4114800" marR="0" lvl="8" indent="-228600" algn="l" rtl="0">
              <a:lnSpc>
                <a:spcPct val="115000"/>
              </a:lnSpc>
              <a:spcBef>
                <a:spcPts val="1600"/>
              </a:spcBef>
              <a:spcAft>
                <a:spcPts val="1600"/>
              </a:spcAft>
              <a:buClr>
                <a:schemeClr val="dk2"/>
              </a:buClr>
              <a:buSzPts val="1400"/>
              <a:buFont typeface="Open Sans"/>
              <a:buNone/>
              <a:defRPr sz="1400" b="0" i="0" u="none" strike="noStrike" cap="none">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7" y="4663216"/>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chemeClr val="dk2"/>
              </a:buClr>
              <a:buFont typeface="Open Sans"/>
              <a:buNone/>
              <a:defRPr sz="1000" b="0" i="0" u="none" strike="noStrike" cap="none">
                <a:solidFill>
                  <a:schemeClr val="dk2"/>
                </a:solidFill>
                <a:latin typeface="Open Sans"/>
                <a:ea typeface="Open Sans"/>
                <a:cs typeface="Open Sans"/>
                <a:sym typeface="Open Sans"/>
              </a:defRPr>
            </a:lvl1pPr>
            <a:lvl2pPr marL="0" marR="0" lvl="1" indent="0" algn="r" rtl="0">
              <a:lnSpc>
                <a:spcPct val="100000"/>
              </a:lnSpc>
              <a:spcBef>
                <a:spcPts val="0"/>
              </a:spcBef>
              <a:spcAft>
                <a:spcPts val="0"/>
              </a:spcAft>
              <a:buClr>
                <a:schemeClr val="dk2"/>
              </a:buClr>
              <a:buFont typeface="Open Sans"/>
              <a:buNone/>
              <a:defRPr sz="1000" b="0" i="0" u="none" strike="noStrike" cap="none">
                <a:solidFill>
                  <a:schemeClr val="dk2"/>
                </a:solidFill>
                <a:latin typeface="Open Sans"/>
                <a:ea typeface="Open Sans"/>
                <a:cs typeface="Open Sans"/>
                <a:sym typeface="Open Sans"/>
              </a:defRPr>
            </a:lvl2pPr>
            <a:lvl3pPr marL="0" marR="0" lvl="2" indent="0" algn="r" rtl="0">
              <a:lnSpc>
                <a:spcPct val="100000"/>
              </a:lnSpc>
              <a:spcBef>
                <a:spcPts val="0"/>
              </a:spcBef>
              <a:spcAft>
                <a:spcPts val="0"/>
              </a:spcAft>
              <a:buClr>
                <a:schemeClr val="dk2"/>
              </a:buClr>
              <a:buFont typeface="Open Sans"/>
              <a:buNone/>
              <a:defRPr sz="1000" b="0" i="0" u="none" strike="noStrike" cap="none">
                <a:solidFill>
                  <a:schemeClr val="dk2"/>
                </a:solidFill>
                <a:latin typeface="Open Sans"/>
                <a:ea typeface="Open Sans"/>
                <a:cs typeface="Open Sans"/>
                <a:sym typeface="Open Sans"/>
              </a:defRPr>
            </a:lvl3pPr>
            <a:lvl4pPr marL="0" marR="0" lvl="3" indent="0" algn="r" rtl="0">
              <a:lnSpc>
                <a:spcPct val="100000"/>
              </a:lnSpc>
              <a:spcBef>
                <a:spcPts val="0"/>
              </a:spcBef>
              <a:spcAft>
                <a:spcPts val="0"/>
              </a:spcAft>
              <a:buClr>
                <a:schemeClr val="dk2"/>
              </a:buClr>
              <a:buFont typeface="Open Sans"/>
              <a:buNone/>
              <a:defRPr sz="1000" b="0" i="0" u="none" strike="noStrike" cap="none">
                <a:solidFill>
                  <a:schemeClr val="dk2"/>
                </a:solidFill>
                <a:latin typeface="Open Sans"/>
                <a:ea typeface="Open Sans"/>
                <a:cs typeface="Open Sans"/>
                <a:sym typeface="Open Sans"/>
              </a:defRPr>
            </a:lvl4pPr>
            <a:lvl5pPr marL="0" marR="0" lvl="4" indent="0" algn="r" rtl="0">
              <a:lnSpc>
                <a:spcPct val="100000"/>
              </a:lnSpc>
              <a:spcBef>
                <a:spcPts val="0"/>
              </a:spcBef>
              <a:spcAft>
                <a:spcPts val="0"/>
              </a:spcAft>
              <a:buClr>
                <a:schemeClr val="dk2"/>
              </a:buClr>
              <a:buFont typeface="Open Sans"/>
              <a:buNone/>
              <a:defRPr sz="1000" b="0" i="0" u="none" strike="noStrike" cap="none">
                <a:solidFill>
                  <a:schemeClr val="dk2"/>
                </a:solidFill>
                <a:latin typeface="Open Sans"/>
                <a:ea typeface="Open Sans"/>
                <a:cs typeface="Open Sans"/>
                <a:sym typeface="Open Sans"/>
              </a:defRPr>
            </a:lvl5pPr>
            <a:lvl6pPr marL="0" marR="0" lvl="5" indent="0" algn="r" rtl="0">
              <a:lnSpc>
                <a:spcPct val="100000"/>
              </a:lnSpc>
              <a:spcBef>
                <a:spcPts val="0"/>
              </a:spcBef>
              <a:spcAft>
                <a:spcPts val="0"/>
              </a:spcAft>
              <a:buClr>
                <a:schemeClr val="dk2"/>
              </a:buClr>
              <a:buFont typeface="Open Sans"/>
              <a:buNone/>
              <a:defRPr sz="1000" b="0" i="0" u="none" strike="noStrike" cap="none">
                <a:solidFill>
                  <a:schemeClr val="dk2"/>
                </a:solidFill>
                <a:latin typeface="Open Sans"/>
                <a:ea typeface="Open Sans"/>
                <a:cs typeface="Open Sans"/>
                <a:sym typeface="Open Sans"/>
              </a:defRPr>
            </a:lvl6pPr>
            <a:lvl7pPr marL="0" marR="0" lvl="6" indent="0" algn="r" rtl="0">
              <a:lnSpc>
                <a:spcPct val="100000"/>
              </a:lnSpc>
              <a:spcBef>
                <a:spcPts val="0"/>
              </a:spcBef>
              <a:spcAft>
                <a:spcPts val="0"/>
              </a:spcAft>
              <a:buClr>
                <a:schemeClr val="dk2"/>
              </a:buClr>
              <a:buFont typeface="Open Sans"/>
              <a:buNone/>
              <a:defRPr sz="1000" b="0" i="0" u="none" strike="noStrike" cap="none">
                <a:solidFill>
                  <a:schemeClr val="dk2"/>
                </a:solidFill>
                <a:latin typeface="Open Sans"/>
                <a:ea typeface="Open Sans"/>
                <a:cs typeface="Open Sans"/>
                <a:sym typeface="Open Sans"/>
              </a:defRPr>
            </a:lvl7pPr>
            <a:lvl8pPr marL="0" marR="0" lvl="7" indent="0" algn="r" rtl="0">
              <a:lnSpc>
                <a:spcPct val="100000"/>
              </a:lnSpc>
              <a:spcBef>
                <a:spcPts val="0"/>
              </a:spcBef>
              <a:spcAft>
                <a:spcPts val="0"/>
              </a:spcAft>
              <a:buClr>
                <a:schemeClr val="dk2"/>
              </a:buClr>
              <a:buFont typeface="Open Sans"/>
              <a:buNone/>
              <a:defRPr sz="1000" b="0" i="0" u="none" strike="noStrike" cap="none">
                <a:solidFill>
                  <a:schemeClr val="dk2"/>
                </a:solidFill>
                <a:latin typeface="Open Sans"/>
                <a:ea typeface="Open Sans"/>
                <a:cs typeface="Open Sans"/>
                <a:sym typeface="Open Sans"/>
              </a:defRPr>
            </a:lvl8pPr>
            <a:lvl9pPr marL="0" marR="0" lvl="8" indent="0" algn="r" rtl="0">
              <a:lnSpc>
                <a:spcPct val="100000"/>
              </a:lnSpc>
              <a:spcBef>
                <a:spcPts val="0"/>
              </a:spcBef>
              <a:spcAft>
                <a:spcPts val="0"/>
              </a:spcAft>
              <a:buClr>
                <a:schemeClr val="dk2"/>
              </a:buClr>
              <a:buFont typeface="Open Sans"/>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3"/>
          <p:cNvPicPr preferRelativeResize="0"/>
          <p:nvPr/>
        </p:nvPicPr>
        <p:blipFill rotWithShape="1">
          <a:blip r:embed="rId3">
            <a:alphaModFix/>
          </a:blip>
          <a:srcRect/>
          <a:stretch/>
        </p:blipFill>
        <p:spPr>
          <a:xfrm>
            <a:off x="1943427" y="1268508"/>
            <a:ext cx="5257143" cy="1530492"/>
          </a:xfrm>
          <a:prstGeom prst="rect">
            <a:avLst/>
          </a:prstGeom>
          <a:noFill/>
          <a:ln>
            <a:noFill/>
          </a:ln>
        </p:spPr>
      </p:pic>
      <p:sp>
        <p:nvSpPr>
          <p:cNvPr id="67" name="Google Shape;67;p13"/>
          <p:cNvSpPr txBox="1"/>
          <p:nvPr/>
        </p:nvSpPr>
        <p:spPr>
          <a:xfrm>
            <a:off x="2204350" y="2656525"/>
            <a:ext cx="4799400" cy="1530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a:solidFill>
                  <a:schemeClr val="accent1"/>
                </a:solidFill>
                <a:latin typeface="PT Sans Narrow"/>
                <a:ea typeface="PT Sans Narrow"/>
                <a:cs typeface="PT Sans Narrow"/>
                <a:sym typeface="PT Sans Narrow"/>
              </a:rPr>
              <a:t>Mentor Orientation</a:t>
            </a:r>
            <a:endParaRPr sz="3600" b="1">
              <a:solidFill>
                <a:schemeClr val="accent1"/>
              </a:solidFill>
              <a:latin typeface="PT Sans Narrow"/>
              <a:ea typeface="PT Sans Narrow"/>
              <a:cs typeface="PT Sans Narrow"/>
              <a:sym typeface="PT Sans Narrow"/>
            </a:endParaRPr>
          </a:p>
          <a:p>
            <a:pPr marL="0" lvl="0" indent="0" algn="ctr" rtl="0">
              <a:spcBef>
                <a:spcPts val="0"/>
              </a:spcBef>
              <a:spcAft>
                <a:spcPts val="0"/>
              </a:spcAft>
              <a:buNone/>
            </a:pPr>
            <a:r>
              <a:rPr lang="en" sz="3600" b="1">
                <a:solidFill>
                  <a:schemeClr val="accent1"/>
                </a:solidFill>
                <a:latin typeface="PT Sans Narrow"/>
                <a:ea typeface="PT Sans Narrow"/>
                <a:cs typeface="PT Sans Narrow"/>
                <a:sym typeface="PT Sans Narrow"/>
              </a:rPr>
              <a:t>Fall 2022</a:t>
            </a:r>
            <a:endParaRPr sz="3600" b="1">
              <a:solidFill>
                <a:schemeClr val="accent1"/>
              </a:solidFill>
              <a:latin typeface="PT Sans Narrow"/>
              <a:ea typeface="PT Sans Narrow"/>
              <a:cs typeface="PT Sans Narrow"/>
              <a:sym typeface="PT Sans Narrow"/>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body" idx="1"/>
          </p:nvPr>
        </p:nvSpPr>
        <p:spPr>
          <a:xfrm>
            <a:off x="311700" y="851425"/>
            <a:ext cx="8520600" cy="3717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6000" b="1">
              <a:solidFill>
                <a:srgbClr val="000000"/>
              </a:solidFill>
              <a:latin typeface="PT Sans Narrow"/>
              <a:ea typeface="PT Sans Narrow"/>
              <a:cs typeface="PT Sans Narrow"/>
              <a:sym typeface="PT Sans Narrow"/>
            </a:endParaRPr>
          </a:p>
          <a:p>
            <a:pPr marL="0" lvl="0" indent="0" algn="ctr" rtl="0">
              <a:spcBef>
                <a:spcPts val="0"/>
              </a:spcBef>
              <a:spcAft>
                <a:spcPts val="0"/>
              </a:spcAft>
              <a:buClr>
                <a:schemeClr val="accent1"/>
              </a:buClr>
              <a:buFont typeface="PT Sans Narrow"/>
              <a:buNone/>
            </a:pPr>
            <a:r>
              <a:rPr lang="en" sz="6000" b="1">
                <a:solidFill>
                  <a:schemeClr val="accent1"/>
                </a:solidFill>
                <a:latin typeface="PT Sans Narrow"/>
                <a:ea typeface="PT Sans Narrow"/>
                <a:cs typeface="PT Sans Narrow"/>
                <a:sym typeface="PT Sans Narrow"/>
              </a:rPr>
              <a:t>Questions</a:t>
            </a:r>
            <a:endParaRPr sz="4600" b="1">
              <a:solidFill>
                <a:schemeClr val="accent1"/>
              </a:solidFill>
              <a:latin typeface="PT Sans Narrow"/>
              <a:ea typeface="PT Sans Narrow"/>
              <a:cs typeface="PT Sans Narrow"/>
              <a:sym typeface="PT Sans Narrow"/>
            </a:endParaRPr>
          </a:p>
          <a:p>
            <a:pPr marL="0" lvl="0" indent="0" algn="l" rtl="0">
              <a:lnSpc>
                <a:spcPct val="100000"/>
              </a:lnSpc>
              <a:spcBef>
                <a:spcPts val="1600"/>
              </a:spcBef>
              <a:spcAft>
                <a:spcPts val="0"/>
              </a:spcAft>
              <a:buClr>
                <a:schemeClr val="accent1"/>
              </a:buClr>
              <a:buFont typeface="PT Sans Narrow"/>
              <a:buNone/>
            </a:pPr>
            <a:endParaRPr sz="3600" b="1">
              <a:solidFill>
                <a:schemeClr val="accent1"/>
              </a:solidFill>
              <a:latin typeface="PT Sans Narrow"/>
              <a:ea typeface="PT Sans Narrow"/>
              <a:cs typeface="PT Sans Narrow"/>
              <a:sym typeface="PT Sans Narrow"/>
            </a:endParaRPr>
          </a:p>
          <a:p>
            <a:pPr marL="0" lvl="0" indent="0" algn="l" rtl="0">
              <a:spcBef>
                <a:spcPts val="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238775"/>
            <a:ext cx="8520600" cy="707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accent1"/>
              </a:buClr>
              <a:buFont typeface="PT Sans Narrow"/>
              <a:buNone/>
            </a:pPr>
            <a:r>
              <a:rPr lang="en" sz="4800" b="1" i="0" u="none" strike="noStrike" cap="none">
                <a:solidFill>
                  <a:schemeClr val="accent1"/>
                </a:solidFill>
                <a:latin typeface="PT Sans Narrow"/>
                <a:ea typeface="PT Sans Narrow"/>
                <a:cs typeface="PT Sans Narrow"/>
                <a:sym typeface="PT Sans Narrow"/>
              </a:rPr>
              <a:t>Thank You!</a:t>
            </a:r>
            <a:endParaRPr/>
          </a:p>
        </p:txBody>
      </p:sp>
      <p:sp>
        <p:nvSpPr>
          <p:cNvPr id="127" name="Google Shape;127;p23"/>
          <p:cNvSpPr txBox="1">
            <a:spLocks noGrp="1"/>
          </p:cNvSpPr>
          <p:nvPr>
            <p:ph type="body" idx="1"/>
          </p:nvPr>
        </p:nvSpPr>
        <p:spPr>
          <a:xfrm>
            <a:off x="311700" y="1253600"/>
            <a:ext cx="5205600" cy="22431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2"/>
              </a:buClr>
              <a:buFont typeface="Open Sans"/>
              <a:buNone/>
            </a:pPr>
            <a:r>
              <a:rPr lang="en" b="1">
                <a:solidFill>
                  <a:srgbClr val="000000"/>
                </a:solidFill>
              </a:rPr>
              <a:t>Julie Rudolf</a:t>
            </a:r>
            <a:r>
              <a:rPr lang="en" sz="1800" b="1" i="0" strike="noStrike" cap="none">
                <a:solidFill>
                  <a:srgbClr val="000000"/>
                </a:solidFill>
                <a:latin typeface="Open Sans"/>
                <a:ea typeface="Open Sans"/>
                <a:cs typeface="Open Sans"/>
                <a:sym typeface="Open Sans"/>
              </a:rPr>
              <a:t> </a:t>
            </a:r>
            <a:r>
              <a:rPr lang="en" sz="1800" b="1" i="0" u="none" strike="noStrike" cap="none">
                <a:solidFill>
                  <a:srgbClr val="000000"/>
                </a:solidFill>
                <a:latin typeface="Open Sans"/>
                <a:ea typeface="Open Sans"/>
                <a:cs typeface="Open Sans"/>
                <a:sym typeface="Open Sans"/>
              </a:rPr>
              <a:t/>
            </a:r>
            <a:br>
              <a:rPr lang="en" sz="1800" b="1" i="0" u="none" strike="noStrike" cap="none">
                <a:solidFill>
                  <a:srgbClr val="000000"/>
                </a:solidFill>
                <a:latin typeface="Open Sans"/>
                <a:ea typeface="Open Sans"/>
                <a:cs typeface="Open Sans"/>
                <a:sym typeface="Open Sans"/>
              </a:rPr>
            </a:br>
            <a:r>
              <a:rPr lang="en" b="1">
                <a:solidFill>
                  <a:srgbClr val="000000"/>
                </a:solidFill>
              </a:rPr>
              <a:t>Center for Career Development  </a:t>
            </a:r>
            <a:endParaRPr b="1">
              <a:solidFill>
                <a:srgbClr val="000000"/>
              </a:solidFill>
            </a:endParaRPr>
          </a:p>
          <a:p>
            <a:pPr marL="0" marR="0" lvl="0" indent="0" algn="l" rtl="0">
              <a:lnSpc>
                <a:spcPct val="115000"/>
              </a:lnSpc>
              <a:spcBef>
                <a:spcPts val="0"/>
              </a:spcBef>
              <a:spcAft>
                <a:spcPts val="0"/>
              </a:spcAft>
              <a:buClr>
                <a:schemeClr val="dk2"/>
              </a:buClr>
              <a:buFont typeface="Open Sans"/>
              <a:buNone/>
            </a:pPr>
            <a:r>
              <a:rPr lang="en" b="1">
                <a:solidFill>
                  <a:srgbClr val="000000"/>
                </a:solidFill>
              </a:rPr>
              <a:t>Mentoring and Internship Specialist</a:t>
            </a:r>
            <a:r>
              <a:rPr lang="en" sz="1800" b="1" i="0" u="none" strike="noStrike" cap="none">
                <a:solidFill>
                  <a:srgbClr val="000000"/>
                </a:solidFill>
                <a:latin typeface="Open Sans"/>
                <a:ea typeface="Open Sans"/>
                <a:cs typeface="Open Sans"/>
                <a:sym typeface="Open Sans"/>
              </a:rPr>
              <a:t/>
            </a:r>
            <a:br>
              <a:rPr lang="en" sz="1800" b="1" i="0" u="none" strike="noStrike" cap="none">
                <a:solidFill>
                  <a:srgbClr val="000000"/>
                </a:solidFill>
                <a:latin typeface="Open Sans"/>
                <a:ea typeface="Open Sans"/>
                <a:cs typeface="Open Sans"/>
                <a:sym typeface="Open Sans"/>
              </a:rPr>
            </a:br>
            <a:r>
              <a:rPr lang="en" b="1">
                <a:solidFill>
                  <a:srgbClr val="000000"/>
                </a:solidFill>
              </a:rPr>
              <a:t>jarudolf</a:t>
            </a:r>
            <a:r>
              <a:rPr lang="en" sz="1800" b="1" i="0" strike="noStrike" cap="none">
                <a:solidFill>
                  <a:srgbClr val="000000"/>
                </a:solidFill>
                <a:latin typeface="Open Sans"/>
                <a:ea typeface="Open Sans"/>
                <a:cs typeface="Open Sans"/>
                <a:sym typeface="Open Sans"/>
              </a:rPr>
              <a:t>@gustavus.edu</a:t>
            </a:r>
            <a:r>
              <a:rPr lang="en" sz="1800" b="1" i="0" u="none" strike="noStrike" cap="none">
                <a:solidFill>
                  <a:srgbClr val="000000"/>
                </a:solidFill>
                <a:latin typeface="Open Sans"/>
                <a:ea typeface="Open Sans"/>
                <a:cs typeface="Open Sans"/>
                <a:sym typeface="Open Sans"/>
              </a:rPr>
              <a:t/>
            </a:r>
            <a:br>
              <a:rPr lang="en" sz="1800" b="1" i="0" u="none" strike="noStrike" cap="none">
                <a:solidFill>
                  <a:srgbClr val="000000"/>
                </a:solidFill>
                <a:latin typeface="Open Sans"/>
                <a:ea typeface="Open Sans"/>
                <a:cs typeface="Open Sans"/>
                <a:sym typeface="Open Sans"/>
              </a:rPr>
            </a:br>
            <a:r>
              <a:rPr lang="en" sz="1800" b="1" i="0" u="none" strike="noStrike" cap="none">
                <a:solidFill>
                  <a:srgbClr val="000000"/>
                </a:solidFill>
                <a:latin typeface="Open Sans"/>
                <a:ea typeface="Open Sans"/>
                <a:cs typeface="Open Sans"/>
                <a:sym typeface="Open Sans"/>
              </a:rPr>
              <a:t>507.933.</a:t>
            </a:r>
            <a:r>
              <a:rPr lang="en" b="1">
                <a:solidFill>
                  <a:srgbClr val="000000"/>
                </a:solidFill>
              </a:rPr>
              <a:t>6056</a:t>
            </a:r>
            <a:endParaRPr>
              <a:solidFill>
                <a:srgbClr val="000000"/>
              </a:solidFill>
            </a:endParaRPr>
          </a:p>
          <a:p>
            <a:pPr marL="0" marR="0" lvl="0" indent="0" algn="l" rtl="0">
              <a:lnSpc>
                <a:spcPct val="115000"/>
              </a:lnSpc>
              <a:spcBef>
                <a:spcPts val="1600"/>
              </a:spcBef>
              <a:spcAft>
                <a:spcPts val="0"/>
              </a:spcAft>
              <a:buClr>
                <a:schemeClr val="dk2"/>
              </a:buClr>
              <a:buFont typeface="Open Sans"/>
              <a:buNone/>
            </a:pPr>
            <a:endParaRPr sz="1800" b="0" i="0" u="none" strike="noStrike" cap="none">
              <a:solidFill>
                <a:schemeClr val="dk2"/>
              </a:solidFill>
              <a:latin typeface="Open Sans"/>
              <a:ea typeface="Open Sans"/>
              <a:cs typeface="Open Sans"/>
              <a:sym typeface="Open Sans"/>
            </a:endParaRPr>
          </a:p>
          <a:p>
            <a:pPr marL="0" marR="0" lvl="0" indent="0" algn="l" rtl="0">
              <a:lnSpc>
                <a:spcPct val="115000"/>
              </a:lnSpc>
              <a:spcBef>
                <a:spcPts val="1600"/>
              </a:spcBef>
              <a:spcAft>
                <a:spcPts val="0"/>
              </a:spcAft>
              <a:buClr>
                <a:schemeClr val="dk2"/>
              </a:buClr>
              <a:buFont typeface="Open Sans"/>
              <a:buNone/>
            </a:pPr>
            <a:endParaRPr sz="1800" b="0" i="0" u="none" strike="noStrike" cap="none">
              <a:solidFill>
                <a:schemeClr val="dk2"/>
              </a:solidFill>
              <a:latin typeface="Open Sans"/>
              <a:ea typeface="Open Sans"/>
              <a:cs typeface="Open Sans"/>
              <a:sym typeface="Open Sans"/>
            </a:endParaRPr>
          </a:p>
        </p:txBody>
      </p:sp>
      <p:sp>
        <p:nvSpPr>
          <p:cNvPr id="128" name="Google Shape;128;p23"/>
          <p:cNvSpPr txBox="1"/>
          <p:nvPr/>
        </p:nvSpPr>
        <p:spPr>
          <a:xfrm>
            <a:off x="5347325" y="1253600"/>
            <a:ext cx="3570900" cy="3184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2"/>
              </a:buClr>
              <a:buFont typeface="Open Sans"/>
              <a:buNone/>
            </a:pPr>
            <a:r>
              <a:rPr lang="en" sz="1800" b="1" i="0" u="sng" strike="noStrike" cap="none">
                <a:solidFill>
                  <a:srgbClr val="3C4043"/>
                </a:solidFill>
                <a:latin typeface="Open Sans"/>
                <a:ea typeface="Open Sans"/>
                <a:cs typeface="Open Sans"/>
                <a:sym typeface="Open Sans"/>
              </a:rPr>
              <a:t>Mentoring Leadership Team:</a:t>
            </a:r>
            <a:endParaRPr>
              <a:solidFill>
                <a:srgbClr val="3C4043"/>
              </a:solidFill>
            </a:endParaRPr>
          </a:p>
          <a:p>
            <a:pPr marL="0" marR="0" lvl="0" indent="0" algn="l" rtl="0">
              <a:lnSpc>
                <a:spcPct val="100000"/>
              </a:lnSpc>
              <a:spcBef>
                <a:spcPts val="0"/>
              </a:spcBef>
              <a:spcAft>
                <a:spcPts val="0"/>
              </a:spcAft>
              <a:buClr>
                <a:schemeClr val="dk2"/>
              </a:buClr>
              <a:buFont typeface="Open Sans"/>
              <a:buNone/>
            </a:pPr>
            <a:r>
              <a:rPr lang="en" sz="1800" b="1">
                <a:solidFill>
                  <a:srgbClr val="3C4043"/>
                </a:solidFill>
                <a:latin typeface="Open Sans"/>
                <a:ea typeface="Open Sans"/>
                <a:cs typeface="Open Sans"/>
                <a:sym typeface="Open Sans"/>
              </a:rPr>
              <a:t>Jay Michelizzi</a:t>
            </a:r>
            <a:endParaRPr sz="1800" b="1">
              <a:solidFill>
                <a:srgbClr val="3C4043"/>
              </a:solidFill>
              <a:latin typeface="Open Sans"/>
              <a:ea typeface="Open Sans"/>
              <a:cs typeface="Open Sans"/>
              <a:sym typeface="Open Sans"/>
            </a:endParaRPr>
          </a:p>
          <a:p>
            <a:pPr marL="0" marR="0" lvl="0" indent="0" algn="l" rtl="0">
              <a:lnSpc>
                <a:spcPct val="100000"/>
              </a:lnSpc>
              <a:spcBef>
                <a:spcPts val="0"/>
              </a:spcBef>
              <a:spcAft>
                <a:spcPts val="0"/>
              </a:spcAft>
              <a:buClr>
                <a:schemeClr val="dk2"/>
              </a:buClr>
              <a:buFont typeface="Open Sans"/>
              <a:buNone/>
            </a:pPr>
            <a:r>
              <a:rPr lang="en" sz="1800" b="1">
                <a:solidFill>
                  <a:srgbClr val="3C4043"/>
                </a:solidFill>
                <a:latin typeface="Open Sans"/>
                <a:ea typeface="Open Sans"/>
                <a:cs typeface="Open Sans"/>
                <a:sym typeface="Open Sans"/>
              </a:rPr>
              <a:t>Lauren O’Connell</a:t>
            </a:r>
            <a:endParaRPr sz="1800" b="1">
              <a:solidFill>
                <a:srgbClr val="3C4043"/>
              </a:solidFill>
              <a:latin typeface="Open Sans"/>
              <a:ea typeface="Open Sans"/>
              <a:cs typeface="Open Sans"/>
              <a:sym typeface="Open Sans"/>
            </a:endParaRPr>
          </a:p>
          <a:p>
            <a:pPr marL="0" marR="0" lvl="0" indent="0" algn="l" rtl="0">
              <a:lnSpc>
                <a:spcPct val="100000"/>
              </a:lnSpc>
              <a:spcBef>
                <a:spcPts val="0"/>
              </a:spcBef>
              <a:spcAft>
                <a:spcPts val="0"/>
              </a:spcAft>
              <a:buClr>
                <a:schemeClr val="dk2"/>
              </a:buClr>
              <a:buFont typeface="Open Sans"/>
              <a:buNone/>
            </a:pPr>
            <a:r>
              <a:rPr lang="en" sz="1800" b="1">
                <a:solidFill>
                  <a:srgbClr val="3C4043"/>
                </a:solidFill>
                <a:latin typeface="Open Sans"/>
                <a:ea typeface="Open Sans"/>
                <a:cs typeface="Open Sans"/>
                <a:sym typeface="Open Sans"/>
              </a:rPr>
              <a:t>Lizzy Horton</a:t>
            </a:r>
            <a:endParaRPr sz="1800" b="1">
              <a:solidFill>
                <a:srgbClr val="3C4043"/>
              </a:solidFill>
              <a:latin typeface="Open Sans"/>
              <a:ea typeface="Open Sans"/>
              <a:cs typeface="Open Sans"/>
              <a:sym typeface="Open Sans"/>
            </a:endParaRPr>
          </a:p>
          <a:p>
            <a:pPr marL="0" marR="0" lvl="0" indent="0" algn="l" rtl="0">
              <a:lnSpc>
                <a:spcPct val="100000"/>
              </a:lnSpc>
              <a:spcBef>
                <a:spcPts val="0"/>
              </a:spcBef>
              <a:spcAft>
                <a:spcPts val="0"/>
              </a:spcAft>
              <a:buClr>
                <a:schemeClr val="dk2"/>
              </a:buClr>
              <a:buFont typeface="Open Sans"/>
              <a:buNone/>
            </a:pPr>
            <a:r>
              <a:rPr lang="en" sz="1800" b="1">
                <a:solidFill>
                  <a:srgbClr val="3C4043"/>
                </a:solidFill>
                <a:latin typeface="Open Sans"/>
                <a:ea typeface="Open Sans"/>
                <a:cs typeface="Open Sans"/>
                <a:sym typeface="Open Sans"/>
              </a:rPr>
              <a:t>Caitlyn Storley</a:t>
            </a:r>
            <a:endParaRPr sz="1800" b="1">
              <a:solidFill>
                <a:srgbClr val="3C4043"/>
              </a:solidFill>
              <a:latin typeface="Open Sans"/>
              <a:ea typeface="Open Sans"/>
              <a:cs typeface="Open Sans"/>
              <a:sym typeface="Open Sans"/>
            </a:endParaRPr>
          </a:p>
          <a:p>
            <a:pPr marL="0" marR="0" lvl="0" indent="0" algn="l" rtl="0">
              <a:lnSpc>
                <a:spcPct val="100000"/>
              </a:lnSpc>
              <a:spcBef>
                <a:spcPts val="0"/>
              </a:spcBef>
              <a:spcAft>
                <a:spcPts val="0"/>
              </a:spcAft>
              <a:buClr>
                <a:schemeClr val="dk2"/>
              </a:buClr>
              <a:buFont typeface="Open Sans"/>
              <a:buNone/>
            </a:pPr>
            <a:r>
              <a:rPr lang="en" sz="1800" b="1">
                <a:solidFill>
                  <a:srgbClr val="3C4043"/>
                </a:solidFill>
                <a:latin typeface="Open Sans"/>
                <a:ea typeface="Open Sans"/>
                <a:cs typeface="Open Sans"/>
                <a:sym typeface="Open Sans"/>
              </a:rPr>
              <a:t>Sauly Gonzalez</a:t>
            </a:r>
            <a:endParaRPr sz="1800" b="1">
              <a:solidFill>
                <a:srgbClr val="3C4043"/>
              </a:solidFill>
              <a:latin typeface="Open Sans"/>
              <a:ea typeface="Open Sans"/>
              <a:cs typeface="Open Sans"/>
              <a:sym typeface="Open Sans"/>
            </a:endParaRPr>
          </a:p>
          <a:p>
            <a:pPr marL="0" marR="0" lvl="0" indent="0" algn="l" rtl="0">
              <a:lnSpc>
                <a:spcPct val="100000"/>
              </a:lnSpc>
              <a:spcBef>
                <a:spcPts val="0"/>
              </a:spcBef>
              <a:spcAft>
                <a:spcPts val="0"/>
              </a:spcAft>
              <a:buClr>
                <a:schemeClr val="dk2"/>
              </a:buClr>
              <a:buFont typeface="Open Sans"/>
              <a:buNone/>
            </a:pPr>
            <a:endParaRPr sz="1800" b="1">
              <a:solidFill>
                <a:schemeClr val="dk2"/>
              </a:solidFill>
              <a:latin typeface="Open Sans"/>
              <a:ea typeface="Open Sans"/>
              <a:cs typeface="Open Sans"/>
              <a:sym typeface="Open Sans"/>
            </a:endParaRPr>
          </a:p>
          <a:p>
            <a:pPr marL="0" marR="0" lvl="0" indent="0" algn="l" rtl="0">
              <a:lnSpc>
                <a:spcPct val="100000"/>
              </a:lnSpc>
              <a:spcBef>
                <a:spcPts val="0"/>
              </a:spcBef>
              <a:spcAft>
                <a:spcPts val="0"/>
              </a:spcAft>
              <a:buClr>
                <a:schemeClr val="dk2"/>
              </a:buClr>
              <a:buFont typeface="Open Sans"/>
              <a:buNone/>
            </a:pPr>
            <a:endParaRPr sz="1800" b="1">
              <a:solidFill>
                <a:schemeClr val="dk2"/>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29" name="Google Shape;129;p23"/>
          <p:cNvPicPr preferRelativeResize="0"/>
          <p:nvPr/>
        </p:nvPicPr>
        <p:blipFill rotWithShape="1">
          <a:blip r:embed="rId3">
            <a:alphaModFix/>
          </a:blip>
          <a:srcRect/>
          <a:stretch/>
        </p:blipFill>
        <p:spPr>
          <a:xfrm>
            <a:off x="-11" y="3496708"/>
            <a:ext cx="5257143" cy="153049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258625"/>
            <a:ext cx="8520600" cy="707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accent1"/>
              </a:buClr>
              <a:buFont typeface="PT Sans Narrow"/>
              <a:buNone/>
            </a:pPr>
            <a:r>
              <a:rPr lang="en" sz="3600" b="1" i="0" u="none" strike="noStrike" cap="none">
                <a:solidFill>
                  <a:schemeClr val="accent1"/>
                </a:solidFill>
                <a:latin typeface="PT Sans Narrow"/>
                <a:ea typeface="PT Sans Narrow"/>
                <a:cs typeface="PT Sans Narrow"/>
                <a:sym typeface="PT Sans Narrow"/>
              </a:rPr>
              <a:t>Overview</a:t>
            </a:r>
            <a:endParaRPr/>
          </a:p>
        </p:txBody>
      </p:sp>
      <p:sp>
        <p:nvSpPr>
          <p:cNvPr id="73" name="Google Shape;73;p14"/>
          <p:cNvSpPr txBox="1">
            <a:spLocks noGrp="1"/>
          </p:cNvSpPr>
          <p:nvPr>
            <p:ph type="body" idx="1"/>
          </p:nvPr>
        </p:nvSpPr>
        <p:spPr>
          <a:xfrm>
            <a:off x="311700" y="1257750"/>
            <a:ext cx="8520600" cy="33027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15000"/>
              </a:lnSpc>
              <a:spcBef>
                <a:spcPts val="0"/>
              </a:spcBef>
              <a:spcAft>
                <a:spcPts val="0"/>
              </a:spcAft>
              <a:buClr>
                <a:schemeClr val="dk2"/>
              </a:buClr>
              <a:buFont typeface="Open Sans"/>
              <a:buNone/>
            </a:pPr>
            <a:r>
              <a:rPr lang="en" sz="1800" b="0" i="0" u="none" strike="noStrike" cap="none">
                <a:solidFill>
                  <a:schemeClr val="dk2"/>
                </a:solidFill>
                <a:latin typeface="Open Sans"/>
                <a:ea typeface="Open Sans"/>
                <a:cs typeface="Open Sans"/>
                <a:sym typeface="Open Sans"/>
              </a:rPr>
              <a:t>Introductions of Leadership Team</a:t>
            </a:r>
            <a:endParaRPr/>
          </a:p>
          <a:p>
            <a:pPr marL="457200" marR="0" lvl="0" indent="-228600" algn="l" rtl="0">
              <a:lnSpc>
                <a:spcPct val="115000"/>
              </a:lnSpc>
              <a:spcBef>
                <a:spcPts val="1600"/>
              </a:spcBef>
              <a:spcAft>
                <a:spcPts val="0"/>
              </a:spcAft>
              <a:buClr>
                <a:schemeClr val="dk2"/>
              </a:buClr>
              <a:buFont typeface="Open Sans"/>
              <a:buNone/>
            </a:pPr>
            <a:r>
              <a:rPr lang="en" sz="1800" b="0" i="0" u="none" strike="noStrike" cap="none">
                <a:solidFill>
                  <a:schemeClr val="dk2"/>
                </a:solidFill>
                <a:latin typeface="Open Sans"/>
                <a:ea typeface="Open Sans"/>
                <a:cs typeface="Open Sans"/>
                <a:sym typeface="Open Sans"/>
              </a:rPr>
              <a:t>Values of the Mentoring Program</a:t>
            </a:r>
            <a:endParaRPr/>
          </a:p>
          <a:p>
            <a:pPr marL="457200" marR="0" lvl="0" indent="-228600" algn="l" rtl="0">
              <a:lnSpc>
                <a:spcPct val="115000"/>
              </a:lnSpc>
              <a:spcBef>
                <a:spcPts val="1600"/>
              </a:spcBef>
              <a:spcAft>
                <a:spcPts val="0"/>
              </a:spcAft>
              <a:buClr>
                <a:schemeClr val="dk2"/>
              </a:buClr>
              <a:buFont typeface="Open Sans"/>
              <a:buNone/>
            </a:pPr>
            <a:r>
              <a:rPr lang="en"/>
              <a:t>Expectations of the Mentee</a:t>
            </a:r>
            <a:endParaRPr/>
          </a:p>
          <a:p>
            <a:pPr marL="457200" marR="0" lvl="0" indent="-228600" algn="l" rtl="0">
              <a:lnSpc>
                <a:spcPct val="115000"/>
              </a:lnSpc>
              <a:spcBef>
                <a:spcPts val="1600"/>
              </a:spcBef>
              <a:spcAft>
                <a:spcPts val="0"/>
              </a:spcAft>
              <a:buClr>
                <a:schemeClr val="dk2"/>
              </a:buClr>
              <a:buFont typeface="Open Sans"/>
              <a:buNone/>
            </a:pPr>
            <a:r>
              <a:rPr lang="en"/>
              <a:t>Qualities of a Good Mentor</a:t>
            </a:r>
            <a:endParaRPr/>
          </a:p>
          <a:p>
            <a:pPr marL="457200" lvl="0" indent="-228600" algn="l" rtl="0">
              <a:spcBef>
                <a:spcPts val="1600"/>
              </a:spcBef>
              <a:spcAft>
                <a:spcPts val="0"/>
              </a:spcAft>
              <a:buClr>
                <a:schemeClr val="dk2"/>
              </a:buClr>
              <a:buFont typeface="Open Sans"/>
              <a:buNone/>
            </a:pPr>
            <a:r>
              <a:rPr lang="en"/>
              <a:t>How can you help your mentee</a:t>
            </a:r>
            <a:endParaRPr/>
          </a:p>
          <a:p>
            <a:pPr marL="457200" marR="0" lvl="0" indent="-228600" algn="l" rtl="0">
              <a:lnSpc>
                <a:spcPct val="115000"/>
              </a:lnSpc>
              <a:spcBef>
                <a:spcPts val="1600"/>
              </a:spcBef>
              <a:spcAft>
                <a:spcPts val="0"/>
              </a:spcAft>
              <a:buClr>
                <a:schemeClr val="dk2"/>
              </a:buClr>
              <a:buFont typeface="Open Sans"/>
              <a:buNone/>
            </a:pPr>
            <a:r>
              <a:rPr lang="en"/>
              <a:t>E</a:t>
            </a:r>
            <a:r>
              <a:rPr lang="en" sz="1800" b="0" i="0" u="none" strike="noStrike" cap="none">
                <a:solidFill>
                  <a:schemeClr val="dk2"/>
                </a:solidFill>
                <a:latin typeface="Open Sans"/>
                <a:ea typeface="Open Sans"/>
                <a:cs typeface="Open Sans"/>
                <a:sym typeface="Open Sans"/>
              </a:rPr>
              <a:t>vents</a:t>
            </a:r>
            <a:endParaRPr/>
          </a:p>
          <a:p>
            <a:pPr marL="457200" marR="0" lvl="0" indent="-228600" algn="l" rtl="0">
              <a:lnSpc>
                <a:spcPct val="115000"/>
              </a:lnSpc>
              <a:spcBef>
                <a:spcPts val="1600"/>
              </a:spcBef>
              <a:spcAft>
                <a:spcPts val="0"/>
              </a:spcAft>
              <a:buClr>
                <a:schemeClr val="dk2"/>
              </a:buClr>
              <a:buFont typeface="Open Sans"/>
              <a:buNone/>
            </a:pPr>
            <a:r>
              <a:rPr lang="en" sz="1800" b="0" i="0" u="none" strike="noStrike" cap="none">
                <a:solidFill>
                  <a:schemeClr val="dk2"/>
                </a:solidFill>
                <a:latin typeface="Open Sans"/>
                <a:ea typeface="Open Sans"/>
                <a:cs typeface="Open Sans"/>
                <a:sym typeface="Open Sans"/>
              </a:rPr>
              <a:t>Q &amp; 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Leadership Team</a:t>
            </a: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Mentoring and Internship Specialist: Julie Rudolf</a:t>
            </a:r>
            <a:endParaRPr/>
          </a:p>
          <a:p>
            <a:pPr marL="0" lvl="0" indent="0" algn="l" rtl="0">
              <a:spcBef>
                <a:spcPts val="1600"/>
              </a:spcBef>
              <a:spcAft>
                <a:spcPts val="0"/>
              </a:spcAft>
              <a:buNone/>
            </a:pPr>
            <a:r>
              <a:rPr lang="en"/>
              <a:t>Student Leadership Team - </a:t>
            </a:r>
            <a:br>
              <a:rPr lang="en"/>
            </a:br>
            <a:r>
              <a:rPr lang="en"/>
              <a:t>President: Jay Michelizzi</a:t>
            </a:r>
            <a:br>
              <a:rPr lang="en"/>
            </a:br>
            <a:r>
              <a:rPr lang="en"/>
              <a:t>President Marketing &amp; Communications: Lauren O’Connell</a:t>
            </a:r>
            <a:br>
              <a:rPr lang="en"/>
            </a:br>
            <a:r>
              <a:rPr lang="en"/>
              <a:t>VP Marketing &amp; Communications: Lizzy Horton</a:t>
            </a:r>
            <a:br>
              <a:rPr lang="en"/>
            </a:br>
            <a:r>
              <a:rPr lang="en"/>
              <a:t>VP Recruiting: Caitlyn Storley</a:t>
            </a:r>
            <a:br>
              <a:rPr lang="en"/>
            </a:br>
            <a:r>
              <a:rPr lang="en"/>
              <a:t>VP Event Planning: Sauly Gonzalez</a:t>
            </a:r>
            <a:endParaRPr/>
          </a:p>
          <a:p>
            <a:pPr marL="0" lvl="0" indent="0" algn="l" rtl="0">
              <a:spcBef>
                <a:spcPts val="1600"/>
              </a:spcBef>
              <a:spcAft>
                <a:spcPts val="1600"/>
              </a:spcAft>
              <a:buNone/>
            </a:pPr>
            <a:r>
              <a:rPr lang="en"/>
              <a:t/>
            </a:r>
            <a:br>
              <a:rPr lang="en"/>
            </a:b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accent1"/>
              </a:buClr>
              <a:buFont typeface="PT Sans Narrow"/>
              <a:buNone/>
            </a:pPr>
            <a:r>
              <a:rPr lang="en" sz="3600" b="1" i="0" u="none" strike="noStrike" cap="none">
                <a:solidFill>
                  <a:schemeClr val="accent1"/>
                </a:solidFill>
                <a:latin typeface="PT Sans Narrow"/>
                <a:ea typeface="PT Sans Narrow"/>
                <a:cs typeface="PT Sans Narrow"/>
                <a:sym typeface="PT Sans Narrow"/>
              </a:rPr>
              <a:t>Core Values of the Mentoring Program</a:t>
            </a:r>
            <a:endParaRPr/>
          </a:p>
        </p:txBody>
      </p:sp>
      <p:sp>
        <p:nvSpPr>
          <p:cNvPr id="85" name="Google Shape;85;p16"/>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15000"/>
              </a:lnSpc>
              <a:spcBef>
                <a:spcPts val="0"/>
              </a:spcBef>
              <a:spcAft>
                <a:spcPts val="0"/>
              </a:spcAft>
              <a:buClr>
                <a:schemeClr val="dk2"/>
              </a:buClr>
              <a:buFont typeface="Open Sans"/>
              <a:buNone/>
            </a:pPr>
            <a:r>
              <a:rPr lang="en" sz="1800" b="1" i="0" u="sng" strike="noStrike" cap="none">
                <a:solidFill>
                  <a:schemeClr val="dk2"/>
                </a:solidFill>
                <a:latin typeface="Open Sans"/>
                <a:ea typeface="Open Sans"/>
                <a:cs typeface="Open Sans"/>
                <a:sym typeface="Open Sans"/>
              </a:rPr>
              <a:t>Discovery</a:t>
            </a:r>
            <a:r>
              <a:rPr lang="en" sz="1800" b="0" i="0" u="none" strike="noStrike" cap="none">
                <a:solidFill>
                  <a:schemeClr val="dk2"/>
                </a:solidFill>
                <a:latin typeface="Open Sans"/>
                <a:ea typeface="Open Sans"/>
                <a:cs typeface="Open Sans"/>
                <a:sym typeface="Open Sans"/>
              </a:rPr>
              <a:t>: for students and mentors to explore simple and deep questions about life, work, and vocation and remaining open to uncover insights that are inside an individual.</a:t>
            </a:r>
            <a:endParaRPr/>
          </a:p>
          <a:p>
            <a:pPr marL="457200" marR="0" lvl="0" indent="-228600" algn="l" rtl="0">
              <a:lnSpc>
                <a:spcPct val="115000"/>
              </a:lnSpc>
              <a:spcBef>
                <a:spcPts val="1600"/>
              </a:spcBef>
              <a:spcAft>
                <a:spcPts val="0"/>
              </a:spcAft>
              <a:buClr>
                <a:schemeClr val="dk2"/>
              </a:buClr>
              <a:buFont typeface="Open Sans"/>
              <a:buNone/>
            </a:pPr>
            <a:r>
              <a:rPr lang="en" sz="1800" b="1" i="0" u="sng" strike="noStrike" cap="none">
                <a:solidFill>
                  <a:schemeClr val="dk2"/>
                </a:solidFill>
                <a:latin typeface="Open Sans"/>
                <a:ea typeface="Open Sans"/>
                <a:cs typeface="Open Sans"/>
                <a:sym typeface="Open Sans"/>
              </a:rPr>
              <a:t>Integration</a:t>
            </a:r>
            <a:r>
              <a:rPr lang="en" sz="1800" b="0" i="0" u="none" strike="noStrike" cap="none">
                <a:solidFill>
                  <a:schemeClr val="dk2"/>
                </a:solidFill>
                <a:latin typeface="Open Sans"/>
                <a:ea typeface="Open Sans"/>
                <a:cs typeface="Open Sans"/>
                <a:sym typeface="Open Sans"/>
              </a:rPr>
              <a:t>: to intentionally integrate learning from the classroom and past experience into setting a course for future exploration.  In addition, an integration of many departments and constituents is valued to make the program a success.</a:t>
            </a:r>
            <a:endParaRPr/>
          </a:p>
          <a:p>
            <a:pPr marL="457200" marR="0" lvl="0" indent="-228600" algn="l" rtl="0">
              <a:lnSpc>
                <a:spcPct val="115000"/>
              </a:lnSpc>
              <a:spcBef>
                <a:spcPts val="1600"/>
              </a:spcBef>
              <a:spcAft>
                <a:spcPts val="0"/>
              </a:spcAft>
              <a:buClr>
                <a:schemeClr val="dk2"/>
              </a:buClr>
              <a:buFont typeface="Open Sans"/>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accent1"/>
              </a:buClr>
              <a:buFont typeface="PT Sans Narrow"/>
              <a:buNone/>
            </a:pPr>
            <a:r>
              <a:rPr lang="en" sz="3600" b="1" i="0" u="none" strike="noStrike" cap="none">
                <a:solidFill>
                  <a:schemeClr val="accent1"/>
                </a:solidFill>
                <a:latin typeface="PT Sans Narrow"/>
                <a:ea typeface="PT Sans Narrow"/>
                <a:cs typeface="PT Sans Narrow"/>
                <a:sym typeface="PT Sans Narrow"/>
              </a:rPr>
              <a:t>Expectations of </a:t>
            </a:r>
            <a:r>
              <a:rPr lang="en"/>
              <a:t>the Mentee</a:t>
            </a:r>
            <a:endParaRPr/>
          </a:p>
        </p:txBody>
      </p:sp>
      <p:sp>
        <p:nvSpPr>
          <p:cNvPr id="91" name="Google Shape;91;p17"/>
          <p:cNvSpPr txBox="1">
            <a:spLocks noGrp="1"/>
          </p:cNvSpPr>
          <p:nvPr>
            <p:ph type="body" idx="1"/>
          </p:nvPr>
        </p:nvSpPr>
        <p:spPr>
          <a:xfrm>
            <a:off x="311700" y="1266325"/>
            <a:ext cx="8520600" cy="3635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600"/>
              </a:spcBef>
              <a:spcAft>
                <a:spcPts val="0"/>
              </a:spcAft>
              <a:buClr>
                <a:schemeClr val="dk2"/>
              </a:buClr>
              <a:buFont typeface="Open Sans"/>
              <a:buNone/>
            </a:pPr>
            <a:r>
              <a:rPr lang="en" sz="2400" b="1" i="0" u="none" strike="noStrike" cap="none">
                <a:solidFill>
                  <a:schemeClr val="dk2"/>
                </a:solidFill>
                <a:latin typeface="Open Sans"/>
                <a:ea typeface="Open Sans"/>
                <a:cs typeface="Open Sans"/>
                <a:sym typeface="Open Sans"/>
              </a:rPr>
              <a:t>Communicate </a:t>
            </a:r>
            <a:r>
              <a:rPr lang="en" sz="2400" b="1" i="0" u="sng" strike="noStrike" cap="none">
                <a:solidFill>
                  <a:schemeClr val="dk2"/>
                </a:solidFill>
                <a:latin typeface="Open Sans"/>
                <a:ea typeface="Open Sans"/>
                <a:cs typeface="Open Sans"/>
                <a:sym typeface="Open Sans"/>
              </a:rPr>
              <a:t>at least </a:t>
            </a:r>
            <a:r>
              <a:rPr lang="en" sz="2400" b="1" u="sng"/>
              <a:t>once</a:t>
            </a:r>
            <a:r>
              <a:rPr lang="en" sz="2400" b="1" i="0" u="none" strike="noStrike" cap="none">
                <a:solidFill>
                  <a:schemeClr val="dk2"/>
                </a:solidFill>
                <a:latin typeface="Open Sans"/>
                <a:ea typeface="Open Sans"/>
                <a:cs typeface="Open Sans"/>
                <a:sym typeface="Open Sans"/>
              </a:rPr>
              <a:t> per month </a:t>
            </a:r>
            <a:endParaRPr sz="2400" b="1"/>
          </a:p>
          <a:p>
            <a:pPr marL="0" marR="0" lvl="0" indent="0" algn="l" rtl="0">
              <a:lnSpc>
                <a:spcPct val="115000"/>
              </a:lnSpc>
              <a:spcBef>
                <a:spcPts val="1600"/>
              </a:spcBef>
              <a:spcAft>
                <a:spcPts val="0"/>
              </a:spcAft>
              <a:buClr>
                <a:schemeClr val="dk2"/>
              </a:buClr>
              <a:buFont typeface="Open Sans"/>
              <a:buNone/>
            </a:pPr>
            <a:r>
              <a:rPr lang="en" sz="2400" b="1"/>
              <a:t>Coming Prepared and </a:t>
            </a:r>
            <a:r>
              <a:rPr lang="en" sz="2400" b="1" i="0" u="none" strike="noStrike" cap="none">
                <a:solidFill>
                  <a:schemeClr val="dk2"/>
                </a:solidFill>
                <a:latin typeface="Open Sans"/>
                <a:ea typeface="Open Sans"/>
                <a:cs typeface="Open Sans"/>
                <a:sym typeface="Open Sans"/>
              </a:rPr>
              <a:t>Asking </a:t>
            </a:r>
            <a:r>
              <a:rPr lang="en" sz="2400" b="1"/>
              <a:t>Q</a:t>
            </a:r>
            <a:r>
              <a:rPr lang="en" sz="2400" b="1" i="0" u="none" strike="noStrike" cap="none">
                <a:solidFill>
                  <a:schemeClr val="dk2"/>
                </a:solidFill>
                <a:latin typeface="Open Sans"/>
                <a:ea typeface="Open Sans"/>
                <a:cs typeface="Open Sans"/>
                <a:sym typeface="Open Sans"/>
              </a:rPr>
              <a:t>uestions.</a:t>
            </a:r>
            <a:endParaRPr sz="2400"/>
          </a:p>
          <a:p>
            <a:pPr marL="0" marR="0" lvl="0" indent="0" algn="l" rtl="0">
              <a:lnSpc>
                <a:spcPct val="115000"/>
              </a:lnSpc>
              <a:spcBef>
                <a:spcPts val="1600"/>
              </a:spcBef>
              <a:spcAft>
                <a:spcPts val="0"/>
              </a:spcAft>
              <a:buClr>
                <a:schemeClr val="dk2"/>
              </a:buClr>
              <a:buFont typeface="Open Sans"/>
              <a:buNone/>
            </a:pPr>
            <a:r>
              <a:rPr lang="en" sz="2400" b="1" i="0" u="none" strike="noStrike" cap="none">
                <a:solidFill>
                  <a:schemeClr val="dk2"/>
                </a:solidFill>
                <a:latin typeface="Open Sans"/>
                <a:ea typeface="Open Sans"/>
                <a:cs typeface="Open Sans"/>
                <a:sym typeface="Open Sans"/>
              </a:rPr>
              <a:t>Have fun with another Gustie!</a:t>
            </a:r>
            <a:endParaRPr sz="2400"/>
          </a:p>
          <a:p>
            <a:pPr marL="0" marR="0" lvl="0" indent="0" algn="l" rtl="0">
              <a:lnSpc>
                <a:spcPct val="115000"/>
              </a:lnSpc>
              <a:spcBef>
                <a:spcPts val="1600"/>
              </a:spcBef>
              <a:spcAft>
                <a:spcPts val="0"/>
              </a:spcAft>
              <a:buClr>
                <a:schemeClr val="dk2"/>
              </a:buClr>
              <a:buFont typeface="Open Sans"/>
              <a:buNone/>
            </a:pPr>
            <a:endParaRPr sz="1800" b="0" i="0" u="none" strike="noStrike" cap="none">
              <a:solidFill>
                <a:schemeClr val="dk2"/>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260800"/>
            <a:ext cx="8520600" cy="707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accent1"/>
              </a:buClr>
              <a:buFont typeface="PT Sans Narrow"/>
              <a:buNone/>
            </a:pPr>
            <a:r>
              <a:rPr lang="en" sz="3600" b="1" i="0" u="none" strike="noStrike" cap="none">
                <a:solidFill>
                  <a:schemeClr val="accent1"/>
                </a:solidFill>
                <a:latin typeface="PT Sans Narrow"/>
                <a:ea typeface="PT Sans Narrow"/>
                <a:cs typeface="PT Sans Narrow"/>
                <a:sym typeface="PT Sans Narrow"/>
              </a:rPr>
              <a:t>Qualities of a Good Ment</a:t>
            </a:r>
            <a:r>
              <a:rPr lang="en"/>
              <a:t>or</a:t>
            </a:r>
            <a:endParaRPr/>
          </a:p>
        </p:txBody>
      </p:sp>
      <p:sp>
        <p:nvSpPr>
          <p:cNvPr id="97" name="Google Shape;97;p18"/>
          <p:cNvSpPr txBox="1">
            <a:spLocks noGrp="1"/>
          </p:cNvSpPr>
          <p:nvPr>
            <p:ph type="body" idx="1"/>
          </p:nvPr>
        </p:nvSpPr>
        <p:spPr>
          <a:xfrm>
            <a:off x="175375" y="1051375"/>
            <a:ext cx="4180500" cy="3874200"/>
          </a:xfrm>
          <a:prstGeom prst="rect">
            <a:avLst/>
          </a:prstGeom>
          <a:noFill/>
          <a:ln>
            <a:noFill/>
          </a:ln>
        </p:spPr>
        <p:txBody>
          <a:bodyPr spcFirstLastPara="1" wrap="square" lIns="91425" tIns="91425" rIns="91425" bIns="91425" anchor="t" anchorCtr="0">
            <a:noAutofit/>
          </a:bodyPr>
          <a:lstStyle/>
          <a:p>
            <a:pPr marL="457200" marR="0" lvl="0" indent="-374650" algn="l" rtl="0">
              <a:lnSpc>
                <a:spcPct val="115000"/>
              </a:lnSpc>
              <a:spcBef>
                <a:spcPts val="1600"/>
              </a:spcBef>
              <a:spcAft>
                <a:spcPts val="0"/>
              </a:spcAft>
              <a:buSzPts val="2300"/>
              <a:buChar char="●"/>
            </a:pPr>
            <a:r>
              <a:rPr lang="en" sz="2300" b="1"/>
              <a:t>Good listener/sounding board</a:t>
            </a:r>
            <a:endParaRPr sz="2300" b="1"/>
          </a:p>
          <a:p>
            <a:pPr marL="457200" marR="0" lvl="0" indent="-374650" algn="l" rtl="0">
              <a:lnSpc>
                <a:spcPct val="115000"/>
              </a:lnSpc>
              <a:spcBef>
                <a:spcPts val="0"/>
              </a:spcBef>
              <a:spcAft>
                <a:spcPts val="0"/>
              </a:spcAft>
              <a:buSzPts val="2300"/>
              <a:buChar char="●"/>
            </a:pPr>
            <a:r>
              <a:rPr lang="en" sz="2300" b="1"/>
              <a:t>Flexible</a:t>
            </a:r>
            <a:endParaRPr sz="2300" b="1"/>
          </a:p>
          <a:p>
            <a:pPr marL="457200" marR="0" lvl="0" indent="-374650" algn="l" rtl="0">
              <a:lnSpc>
                <a:spcPct val="115000"/>
              </a:lnSpc>
              <a:spcBef>
                <a:spcPts val="0"/>
              </a:spcBef>
              <a:spcAft>
                <a:spcPts val="0"/>
              </a:spcAft>
              <a:buSzPts val="2300"/>
              <a:buChar char="●"/>
            </a:pPr>
            <a:r>
              <a:rPr lang="en" sz="2300" b="1"/>
              <a:t>Value diversity of perspectives</a:t>
            </a:r>
            <a:endParaRPr sz="2300" b="1"/>
          </a:p>
          <a:p>
            <a:pPr marL="457200" marR="0" lvl="0" indent="-374650" algn="l" rtl="0">
              <a:lnSpc>
                <a:spcPct val="115000"/>
              </a:lnSpc>
              <a:spcBef>
                <a:spcPts val="0"/>
              </a:spcBef>
              <a:spcAft>
                <a:spcPts val="0"/>
              </a:spcAft>
              <a:buSzPts val="2300"/>
              <a:buChar char="●"/>
            </a:pPr>
            <a:r>
              <a:rPr lang="en" sz="2300" b="1"/>
              <a:t>Knowledgeable</a:t>
            </a:r>
            <a:endParaRPr sz="1700" b="1"/>
          </a:p>
          <a:p>
            <a:pPr marL="0" marR="0" lvl="0" indent="0" algn="l" rtl="0">
              <a:lnSpc>
                <a:spcPct val="115000"/>
              </a:lnSpc>
              <a:spcBef>
                <a:spcPts val="1600"/>
              </a:spcBef>
              <a:spcAft>
                <a:spcPts val="0"/>
              </a:spcAft>
              <a:buClr>
                <a:schemeClr val="dk2"/>
              </a:buClr>
              <a:buFont typeface="Open Sans"/>
              <a:buNone/>
            </a:pPr>
            <a:endParaRPr sz="1800" b="0" i="0" u="none" strike="noStrike" cap="none">
              <a:solidFill>
                <a:schemeClr val="dk2"/>
              </a:solidFill>
              <a:latin typeface="Open Sans"/>
              <a:ea typeface="Open Sans"/>
              <a:cs typeface="Open Sans"/>
              <a:sym typeface="Open Sans"/>
            </a:endParaRPr>
          </a:p>
        </p:txBody>
      </p:sp>
      <p:sp>
        <p:nvSpPr>
          <p:cNvPr id="98" name="Google Shape;98;p18"/>
          <p:cNvSpPr txBox="1">
            <a:spLocks noGrp="1"/>
          </p:cNvSpPr>
          <p:nvPr>
            <p:ph type="body" idx="1"/>
          </p:nvPr>
        </p:nvSpPr>
        <p:spPr>
          <a:xfrm>
            <a:off x="4355875" y="1051375"/>
            <a:ext cx="4476300" cy="3874200"/>
          </a:xfrm>
          <a:prstGeom prst="rect">
            <a:avLst/>
          </a:prstGeom>
          <a:noFill/>
          <a:ln>
            <a:noFill/>
          </a:ln>
        </p:spPr>
        <p:txBody>
          <a:bodyPr spcFirstLastPara="1" wrap="square" lIns="91425" tIns="91425" rIns="91425" bIns="91425" anchor="t" anchorCtr="0">
            <a:noAutofit/>
          </a:bodyPr>
          <a:lstStyle/>
          <a:p>
            <a:pPr marL="457200" marR="0" lvl="0" indent="-374650" algn="l" rtl="0">
              <a:lnSpc>
                <a:spcPct val="115000"/>
              </a:lnSpc>
              <a:spcBef>
                <a:spcPts val="1600"/>
              </a:spcBef>
              <a:spcAft>
                <a:spcPts val="0"/>
              </a:spcAft>
              <a:buSzPts val="2300"/>
              <a:buChar char="●"/>
            </a:pPr>
            <a:r>
              <a:rPr lang="en" sz="2300" b="1"/>
              <a:t>Nonjudgmental</a:t>
            </a:r>
            <a:endParaRPr sz="2300" b="1"/>
          </a:p>
          <a:p>
            <a:pPr marL="457200" marR="0" lvl="0" indent="-374650" algn="l" rtl="0">
              <a:lnSpc>
                <a:spcPct val="115000"/>
              </a:lnSpc>
              <a:spcBef>
                <a:spcPts val="0"/>
              </a:spcBef>
              <a:spcAft>
                <a:spcPts val="0"/>
              </a:spcAft>
              <a:buSzPts val="2300"/>
              <a:buChar char="●"/>
            </a:pPr>
            <a:r>
              <a:rPr lang="en" sz="2300" b="1"/>
              <a:t>Able to give constructive feedback</a:t>
            </a:r>
            <a:endParaRPr sz="2300" b="1"/>
          </a:p>
          <a:p>
            <a:pPr marL="457200" marR="0" lvl="0" indent="-374650" algn="l" rtl="0">
              <a:lnSpc>
                <a:spcPct val="115000"/>
              </a:lnSpc>
              <a:spcBef>
                <a:spcPts val="0"/>
              </a:spcBef>
              <a:spcAft>
                <a:spcPts val="0"/>
              </a:spcAft>
              <a:buSzPts val="2300"/>
              <a:buChar char="●"/>
            </a:pPr>
            <a:r>
              <a:rPr lang="en" sz="2300" b="1"/>
              <a:t>Honest and candid</a:t>
            </a:r>
            <a:endParaRPr sz="2300" b="1"/>
          </a:p>
          <a:p>
            <a:pPr marL="457200" marR="0" lvl="0" indent="-374650" algn="l" rtl="0">
              <a:lnSpc>
                <a:spcPct val="115000"/>
              </a:lnSpc>
              <a:spcBef>
                <a:spcPts val="0"/>
              </a:spcBef>
              <a:spcAft>
                <a:spcPts val="0"/>
              </a:spcAft>
              <a:buSzPts val="2300"/>
              <a:buChar char="●"/>
            </a:pPr>
            <a:r>
              <a:rPr lang="en" sz="2300" b="1"/>
              <a:t>Able to network and find resources</a:t>
            </a:r>
            <a:endParaRPr sz="2300" b="1"/>
          </a:p>
          <a:p>
            <a:pPr marL="0" marR="0" lvl="0" indent="0" algn="l" rtl="0">
              <a:lnSpc>
                <a:spcPct val="115000"/>
              </a:lnSpc>
              <a:spcBef>
                <a:spcPts val="1600"/>
              </a:spcBef>
              <a:spcAft>
                <a:spcPts val="0"/>
              </a:spcAft>
              <a:buClr>
                <a:schemeClr val="dk2"/>
              </a:buClr>
              <a:buFont typeface="Open Sans"/>
              <a:buNone/>
            </a:pPr>
            <a:endParaRPr sz="1800" b="0" i="0" u="none" strike="noStrike" cap="none">
              <a:solidFill>
                <a:schemeClr val="dk2"/>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11700" y="230075"/>
            <a:ext cx="8520600" cy="707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accent1"/>
              </a:buClr>
              <a:buFont typeface="PT Sans Narrow"/>
              <a:buNone/>
            </a:pPr>
            <a:r>
              <a:rPr lang="en"/>
              <a:t>How you can help your mentee?</a:t>
            </a:r>
            <a:endParaRPr/>
          </a:p>
        </p:txBody>
      </p:sp>
      <p:sp>
        <p:nvSpPr>
          <p:cNvPr id="104" name="Google Shape;104;p19"/>
          <p:cNvSpPr txBox="1">
            <a:spLocks noGrp="1"/>
          </p:cNvSpPr>
          <p:nvPr>
            <p:ph type="body" idx="1"/>
          </p:nvPr>
        </p:nvSpPr>
        <p:spPr>
          <a:xfrm>
            <a:off x="311700" y="1051375"/>
            <a:ext cx="8520600" cy="3688200"/>
          </a:xfrm>
          <a:prstGeom prst="rect">
            <a:avLst/>
          </a:prstGeom>
          <a:noFill/>
          <a:ln>
            <a:noFill/>
          </a:ln>
        </p:spPr>
        <p:txBody>
          <a:bodyPr spcFirstLastPara="1" wrap="square" lIns="91425" tIns="91425" rIns="91425" bIns="91425" anchor="t" anchorCtr="0">
            <a:noAutofit/>
          </a:bodyPr>
          <a:lstStyle/>
          <a:p>
            <a:pPr marL="457200" marR="0" lvl="0" indent="-419100" algn="l" rtl="0">
              <a:lnSpc>
                <a:spcPct val="115000"/>
              </a:lnSpc>
              <a:spcBef>
                <a:spcPts val="0"/>
              </a:spcBef>
              <a:spcAft>
                <a:spcPts val="0"/>
              </a:spcAft>
              <a:buClr>
                <a:schemeClr val="dk2"/>
              </a:buClr>
              <a:buFont typeface="Open Sans"/>
              <a:buNone/>
            </a:pPr>
            <a:r>
              <a:rPr lang="en" sz="2400" b="1" i="0" u="none" strike="noStrike" cap="none">
                <a:solidFill>
                  <a:schemeClr val="dk2"/>
                </a:solidFill>
                <a:latin typeface="Open Sans"/>
                <a:ea typeface="Open Sans"/>
                <a:cs typeface="Open Sans"/>
                <a:sym typeface="Open Sans"/>
              </a:rPr>
              <a:t>Resume Review</a:t>
            </a:r>
            <a:endParaRPr sz="2400"/>
          </a:p>
          <a:p>
            <a:pPr marL="457200" marR="0" lvl="0" indent="-419100" algn="l" rtl="0">
              <a:lnSpc>
                <a:spcPct val="115000"/>
              </a:lnSpc>
              <a:spcBef>
                <a:spcPts val="1600"/>
              </a:spcBef>
              <a:spcAft>
                <a:spcPts val="0"/>
              </a:spcAft>
              <a:buClr>
                <a:schemeClr val="dk2"/>
              </a:buClr>
              <a:buFont typeface="Open Sans"/>
              <a:buNone/>
            </a:pPr>
            <a:r>
              <a:rPr lang="en" sz="2400" b="1" i="0" u="none" strike="noStrike" cap="none">
                <a:solidFill>
                  <a:schemeClr val="dk2"/>
                </a:solidFill>
                <a:latin typeface="Open Sans"/>
                <a:ea typeface="Open Sans"/>
                <a:cs typeface="Open Sans"/>
                <a:sym typeface="Open Sans"/>
              </a:rPr>
              <a:t>LinkedIn Connections</a:t>
            </a:r>
            <a:endParaRPr sz="2400"/>
          </a:p>
          <a:p>
            <a:pPr marL="457200" marR="0" lvl="0" indent="-419100" algn="l" rtl="0">
              <a:lnSpc>
                <a:spcPct val="115000"/>
              </a:lnSpc>
              <a:spcBef>
                <a:spcPts val="1600"/>
              </a:spcBef>
              <a:spcAft>
                <a:spcPts val="0"/>
              </a:spcAft>
              <a:buClr>
                <a:schemeClr val="dk2"/>
              </a:buClr>
              <a:buFont typeface="Open Sans"/>
              <a:buNone/>
            </a:pPr>
            <a:r>
              <a:rPr lang="en" sz="2400" b="1" i="0" u="none" strike="noStrike" cap="none">
                <a:solidFill>
                  <a:schemeClr val="dk2"/>
                </a:solidFill>
                <a:latin typeface="Open Sans"/>
                <a:ea typeface="Open Sans"/>
                <a:cs typeface="Open Sans"/>
                <a:sym typeface="Open Sans"/>
              </a:rPr>
              <a:t>Informational Interviews</a:t>
            </a:r>
            <a:endParaRPr sz="2400"/>
          </a:p>
          <a:p>
            <a:pPr marL="457200" marR="0" lvl="0" indent="-419100" algn="l" rtl="0">
              <a:lnSpc>
                <a:spcPct val="115000"/>
              </a:lnSpc>
              <a:spcBef>
                <a:spcPts val="1600"/>
              </a:spcBef>
              <a:spcAft>
                <a:spcPts val="0"/>
              </a:spcAft>
              <a:buClr>
                <a:schemeClr val="dk2"/>
              </a:buClr>
              <a:buFont typeface="Open Sans"/>
              <a:buNone/>
            </a:pPr>
            <a:r>
              <a:rPr lang="en" sz="2400" b="1" i="0" u="none" strike="noStrike" cap="none">
                <a:solidFill>
                  <a:schemeClr val="dk2"/>
                </a:solidFill>
                <a:latin typeface="Open Sans"/>
                <a:ea typeface="Open Sans"/>
                <a:cs typeface="Open Sans"/>
                <a:sym typeface="Open Sans"/>
              </a:rPr>
              <a:t>Elevator Speech Assistance</a:t>
            </a:r>
            <a:endParaRPr sz="2400"/>
          </a:p>
          <a:p>
            <a:pPr marL="457200" marR="0" lvl="0" indent="-419100" algn="l" rtl="0">
              <a:lnSpc>
                <a:spcPct val="115000"/>
              </a:lnSpc>
              <a:spcBef>
                <a:spcPts val="1600"/>
              </a:spcBef>
              <a:spcAft>
                <a:spcPts val="0"/>
              </a:spcAft>
              <a:buClr>
                <a:schemeClr val="dk2"/>
              </a:buClr>
              <a:buFont typeface="Open Sans"/>
              <a:buNone/>
            </a:pPr>
            <a:r>
              <a:rPr lang="en" sz="2400" b="1" i="0" u="none" strike="noStrike" cap="none">
                <a:solidFill>
                  <a:schemeClr val="dk2"/>
                </a:solidFill>
                <a:latin typeface="Open Sans"/>
                <a:ea typeface="Open Sans"/>
                <a:cs typeface="Open Sans"/>
                <a:sym typeface="Open Sans"/>
              </a:rPr>
              <a:t>Prepar</a:t>
            </a:r>
            <a:r>
              <a:rPr lang="en" sz="2400" b="1"/>
              <a:t>ation</a:t>
            </a:r>
            <a:r>
              <a:rPr lang="en" sz="2400" b="1" i="0" u="none" strike="noStrike" cap="none">
                <a:solidFill>
                  <a:schemeClr val="dk2"/>
                </a:solidFill>
                <a:latin typeface="Open Sans"/>
                <a:ea typeface="Open Sans"/>
                <a:cs typeface="Open Sans"/>
                <a:sym typeface="Open Sans"/>
              </a:rPr>
              <a:t> for a Career Fair</a:t>
            </a:r>
            <a:endParaRPr sz="2400"/>
          </a:p>
          <a:p>
            <a:pPr marL="457200" marR="0" lvl="0" indent="-419100" algn="l" rtl="0">
              <a:lnSpc>
                <a:spcPct val="115000"/>
              </a:lnSpc>
              <a:spcBef>
                <a:spcPts val="1600"/>
              </a:spcBef>
              <a:spcAft>
                <a:spcPts val="0"/>
              </a:spcAft>
              <a:buClr>
                <a:schemeClr val="dk2"/>
              </a:buClr>
              <a:buFont typeface="Open Sans"/>
              <a:buNone/>
            </a:pPr>
            <a:r>
              <a:rPr lang="en" sz="2400" b="1" i="0" u="none" strike="noStrike" cap="none">
                <a:solidFill>
                  <a:schemeClr val="dk2"/>
                </a:solidFill>
                <a:latin typeface="Open Sans"/>
                <a:ea typeface="Open Sans"/>
                <a:cs typeface="Open Sans"/>
                <a:sym typeface="Open Sans"/>
              </a:rPr>
              <a:t>Expanding your Professional Network</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accent1"/>
              </a:buClr>
              <a:buFont typeface="PT Sans Narrow"/>
              <a:buNone/>
            </a:pPr>
            <a:r>
              <a:rPr lang="en"/>
              <a:t>Upcoming </a:t>
            </a:r>
            <a:r>
              <a:rPr lang="en" sz="3600" b="1" i="0" u="none" strike="noStrike" cap="none">
                <a:solidFill>
                  <a:schemeClr val="accent1"/>
                </a:solidFill>
                <a:latin typeface="PT Sans Narrow"/>
                <a:ea typeface="PT Sans Narrow"/>
                <a:cs typeface="PT Sans Narrow"/>
                <a:sym typeface="PT Sans Narrow"/>
              </a:rPr>
              <a:t>Events</a:t>
            </a:r>
            <a:endParaRPr/>
          </a:p>
        </p:txBody>
      </p:sp>
      <p:sp>
        <p:nvSpPr>
          <p:cNvPr id="110" name="Google Shape;110;p20"/>
          <p:cNvSpPr txBox="1">
            <a:spLocks noGrp="1"/>
          </p:cNvSpPr>
          <p:nvPr>
            <p:ph type="body" idx="1"/>
          </p:nvPr>
        </p:nvSpPr>
        <p:spPr>
          <a:xfrm>
            <a:off x="311700" y="1257175"/>
            <a:ext cx="8832300" cy="3812100"/>
          </a:xfrm>
          <a:prstGeom prst="rect">
            <a:avLst/>
          </a:prstGeom>
          <a:noFill/>
          <a:ln>
            <a:noFill/>
          </a:ln>
        </p:spPr>
        <p:txBody>
          <a:bodyPr spcFirstLastPara="1" wrap="square" lIns="91425" tIns="91425" rIns="91425" bIns="91425" anchor="t" anchorCtr="0">
            <a:noAutofit/>
          </a:bodyPr>
          <a:lstStyle/>
          <a:p>
            <a:pPr marL="457200" lvl="0" indent="-368300" algn="l" rtl="0">
              <a:spcBef>
                <a:spcPts val="1600"/>
              </a:spcBef>
              <a:spcAft>
                <a:spcPts val="0"/>
              </a:spcAft>
              <a:buSzPts val="2200"/>
              <a:buChar char="●"/>
            </a:pPr>
            <a:r>
              <a:rPr lang="en" sz="2200"/>
              <a:t>November 17th, 2022 - Mentoring Program Kickoff Event</a:t>
            </a:r>
            <a:endParaRPr sz="2200"/>
          </a:p>
          <a:p>
            <a:pPr marL="457200" lvl="0" indent="-368300" algn="l" rtl="0">
              <a:spcBef>
                <a:spcPts val="0"/>
              </a:spcBef>
              <a:spcAft>
                <a:spcPts val="0"/>
              </a:spcAft>
              <a:buSzPts val="2200"/>
              <a:buChar char="●"/>
            </a:pPr>
            <a:r>
              <a:rPr lang="en" sz="2200"/>
              <a:t>December 1st, 2022 - Internship Workshop</a:t>
            </a:r>
            <a:endParaRPr sz="2200"/>
          </a:p>
          <a:p>
            <a:pPr marL="457200" lvl="0" indent="-368300" algn="l" rtl="0">
              <a:spcBef>
                <a:spcPts val="0"/>
              </a:spcBef>
              <a:spcAft>
                <a:spcPts val="0"/>
              </a:spcAft>
              <a:buSzPts val="2200"/>
              <a:buChar char="●"/>
            </a:pPr>
            <a:r>
              <a:rPr lang="en" sz="2200"/>
              <a:t>January 7th, 2023 - Networking Event</a:t>
            </a:r>
            <a:endParaRPr sz="2200"/>
          </a:p>
          <a:p>
            <a:pPr marL="457200" lvl="0" indent="-368300" algn="l" rtl="0">
              <a:spcBef>
                <a:spcPts val="0"/>
              </a:spcBef>
              <a:spcAft>
                <a:spcPts val="0"/>
              </a:spcAft>
              <a:buSzPts val="2200"/>
              <a:buChar char="●"/>
            </a:pPr>
            <a:r>
              <a:rPr lang="en" sz="2200"/>
              <a:t>February 16th, 2023 - Resume Workshop</a:t>
            </a:r>
            <a:endParaRPr sz="2200"/>
          </a:p>
          <a:p>
            <a:pPr marL="457200" lvl="0" indent="-368300" algn="l" rtl="0">
              <a:spcBef>
                <a:spcPts val="0"/>
              </a:spcBef>
              <a:spcAft>
                <a:spcPts val="0"/>
              </a:spcAft>
              <a:buSzPts val="2200"/>
              <a:buChar char="●"/>
            </a:pPr>
            <a:r>
              <a:rPr lang="en" sz="2200"/>
              <a:t>March 23rd, 2023 - Diversity, Equity and Inclusion Panel - Mentorings’ Positive Impact</a:t>
            </a:r>
            <a:endParaRPr sz="2200"/>
          </a:p>
          <a:p>
            <a:pPr marL="457200" lvl="0" indent="-368300" algn="l" rtl="0">
              <a:spcBef>
                <a:spcPts val="0"/>
              </a:spcBef>
              <a:spcAft>
                <a:spcPts val="0"/>
              </a:spcAft>
              <a:buSzPts val="2200"/>
              <a:buChar char="●"/>
            </a:pPr>
            <a:r>
              <a:rPr lang="en" sz="2200"/>
              <a:t>April 27th, 2023 - Mentoring Program Closing Event</a:t>
            </a:r>
            <a:endParaRPr sz="2500" b="1"/>
          </a:p>
          <a:p>
            <a:pPr marL="914400" marR="0" lvl="1" indent="-342900" algn="l" rtl="0">
              <a:lnSpc>
                <a:spcPct val="115000"/>
              </a:lnSpc>
              <a:spcBef>
                <a:spcPts val="1600"/>
              </a:spcBef>
              <a:spcAft>
                <a:spcPts val="0"/>
              </a:spcAft>
              <a:buClr>
                <a:schemeClr val="dk2"/>
              </a:buClr>
              <a:buFont typeface="Open Sans"/>
              <a:buNone/>
            </a:pPr>
            <a:endParaRPr sz="3600" b="1"/>
          </a:p>
          <a:p>
            <a:pPr marL="914400" marR="0" lvl="1" indent="-342900" algn="l" rtl="0">
              <a:lnSpc>
                <a:spcPct val="115000"/>
              </a:lnSpc>
              <a:spcBef>
                <a:spcPts val="1600"/>
              </a:spcBef>
              <a:spcAft>
                <a:spcPts val="0"/>
              </a:spcAft>
              <a:buClr>
                <a:schemeClr val="dk2"/>
              </a:buClr>
              <a:buFont typeface="Open Sans"/>
              <a:buNone/>
            </a:pPr>
            <a:endParaRPr sz="3600" b="1"/>
          </a:p>
          <a:p>
            <a:pPr marL="914400" marR="0" lvl="1" indent="-342900" algn="l" rtl="0">
              <a:lnSpc>
                <a:spcPct val="115000"/>
              </a:lnSpc>
              <a:spcBef>
                <a:spcPts val="1600"/>
              </a:spcBef>
              <a:spcAft>
                <a:spcPts val="0"/>
              </a:spcAft>
              <a:buClr>
                <a:schemeClr val="dk2"/>
              </a:buClr>
              <a:buFont typeface="Open Sans"/>
              <a:buNone/>
            </a:pPr>
            <a:endParaRPr sz="36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1268725"/>
            <a:ext cx="8520600" cy="26934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accent1"/>
              </a:buClr>
              <a:buFont typeface="PT Sans Narrow"/>
              <a:buNone/>
            </a:pPr>
            <a:r>
              <a:rPr lang="en" sz="6000"/>
              <a:t>Follow us on Instagram</a:t>
            </a:r>
            <a:endParaRPr sz="6000"/>
          </a:p>
          <a:p>
            <a:pPr marL="0" marR="0" lvl="0" indent="0" algn="ctr" rtl="0">
              <a:lnSpc>
                <a:spcPct val="115000"/>
              </a:lnSpc>
              <a:spcBef>
                <a:spcPts val="0"/>
              </a:spcBef>
              <a:spcAft>
                <a:spcPts val="0"/>
              </a:spcAft>
              <a:buClr>
                <a:schemeClr val="accent1"/>
              </a:buClr>
              <a:buFont typeface="PT Sans Narrow"/>
              <a:buNone/>
            </a:pPr>
            <a:r>
              <a:rPr lang="en" sz="4600"/>
              <a:t>gustavusmentoringprogram</a:t>
            </a:r>
            <a:endParaRPr sz="4600"/>
          </a:p>
          <a:p>
            <a:pPr marL="0" marR="0" lvl="0" indent="0" algn="l" rtl="0">
              <a:lnSpc>
                <a:spcPct val="100000"/>
              </a:lnSpc>
              <a:spcBef>
                <a:spcPts val="1600"/>
              </a:spcBef>
              <a:spcAft>
                <a:spcPts val="0"/>
              </a:spcAft>
              <a:buClr>
                <a:schemeClr val="accent1"/>
              </a:buClr>
              <a:buFont typeface="PT Sans Narrow"/>
              <a:buNone/>
            </a:pPr>
            <a:endParaRPr sz="3600" b="1" i="0" u="none" strike="noStrike" cap="none">
              <a:solidFill>
                <a:schemeClr val="accent1"/>
              </a:solidFill>
              <a:latin typeface="PT Sans Narrow"/>
              <a:ea typeface="PT Sans Narrow"/>
              <a:cs typeface="PT Sans Narrow"/>
              <a:sym typeface="PT Sans Narrow"/>
            </a:endParaRPr>
          </a:p>
        </p:txBody>
      </p:sp>
      <p:sp>
        <p:nvSpPr>
          <p:cNvPr id="116" name="Google Shape;116;p21"/>
          <p:cNvSpPr txBox="1">
            <a:spLocks noGrp="1"/>
          </p:cNvSpPr>
          <p:nvPr>
            <p:ph type="body" idx="1"/>
          </p:nvPr>
        </p:nvSpPr>
        <p:spPr>
          <a:xfrm>
            <a:off x="-11886225" y="1268725"/>
            <a:ext cx="7879200" cy="625500"/>
          </a:xfrm>
          <a:prstGeom prst="rect">
            <a:avLst/>
          </a:prstGeom>
          <a:solidFill>
            <a:srgbClr val="FFFFFF"/>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2"/>
              </a:buClr>
              <a:buFont typeface="Open Sans"/>
              <a:buNone/>
            </a:pP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669</Words>
  <Application>Microsoft Office PowerPoint</Application>
  <PresentationFormat>On-screen Show (16:9)</PresentationFormat>
  <Paragraphs>90</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PT Sans Narrow</vt:lpstr>
      <vt:lpstr>Open Sans</vt:lpstr>
      <vt:lpstr>Arial</vt:lpstr>
      <vt:lpstr>tropic</vt:lpstr>
      <vt:lpstr>PowerPoint Presentation</vt:lpstr>
      <vt:lpstr>Overview</vt:lpstr>
      <vt:lpstr>Leadership Team</vt:lpstr>
      <vt:lpstr>Core Values of the Mentoring Program</vt:lpstr>
      <vt:lpstr>Expectations of the Mentee</vt:lpstr>
      <vt:lpstr>Qualities of a Good Mentor</vt:lpstr>
      <vt:lpstr>How you can help your mentee?</vt:lpstr>
      <vt:lpstr>Upcoming Events</vt:lpstr>
      <vt:lpstr>Follow us on Instagram gustavusmentoringprogram </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Rudolf</dc:creator>
  <cp:lastModifiedBy>Julie Rudolf</cp:lastModifiedBy>
  <cp:revision>1</cp:revision>
  <dcterms:modified xsi:type="dcterms:W3CDTF">2022-10-19T15:29:19Z</dcterms:modified>
</cp:coreProperties>
</file>