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9.xml" ContentType="application/vnd.openxmlformats-officedocument.presentationml.tag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10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21"/>
  </p:notesMasterIdLst>
  <p:handoutMasterIdLst>
    <p:handoutMasterId r:id="rId22"/>
  </p:handoutMasterIdLst>
  <p:sldIdLst>
    <p:sldId id="375" r:id="rId3"/>
    <p:sldId id="462" r:id="rId4"/>
    <p:sldId id="449" r:id="rId5"/>
    <p:sldId id="436" r:id="rId6"/>
    <p:sldId id="439" r:id="rId7"/>
    <p:sldId id="451" r:id="rId8"/>
    <p:sldId id="443" r:id="rId9"/>
    <p:sldId id="446" r:id="rId10"/>
    <p:sldId id="390" r:id="rId11"/>
    <p:sldId id="405" r:id="rId12"/>
    <p:sldId id="454" r:id="rId13"/>
    <p:sldId id="427" r:id="rId14"/>
    <p:sldId id="456" r:id="rId15"/>
    <p:sldId id="458" r:id="rId16"/>
    <p:sldId id="452" r:id="rId17"/>
    <p:sldId id="459" r:id="rId18"/>
    <p:sldId id="463" r:id="rId19"/>
    <p:sldId id="369" r:id="rId20"/>
  </p:sldIdLst>
  <p:sldSz cx="10160000" cy="7620000"/>
  <p:notesSz cx="6858000" cy="9296400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Sans"/>
        <a:ea typeface="ヒラギノ角ゴ ProN W3"/>
        <a:cs typeface="Arial" charset="0"/>
        <a:sym typeface="GillSan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Sans"/>
        <a:ea typeface="ヒラギノ角ゴ ProN W3"/>
        <a:cs typeface="Arial" charset="0"/>
        <a:sym typeface="GillSan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Sans"/>
        <a:ea typeface="ヒラギノ角ゴ ProN W3"/>
        <a:cs typeface="Arial" charset="0"/>
        <a:sym typeface="GillSan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Sans"/>
        <a:ea typeface="ヒラギノ角ゴ ProN W3"/>
        <a:cs typeface="Arial" charset="0"/>
        <a:sym typeface="GillSan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Sans"/>
        <a:ea typeface="ヒラギノ角ゴ ProN W3"/>
        <a:cs typeface="Arial" charset="0"/>
        <a:sym typeface="GillSans"/>
      </a:defRPr>
    </a:lvl5pPr>
    <a:lvl6pPr marL="2286000" algn="l" defTabSz="914400" rtl="0" eaLnBrk="1" latinLnBrk="0" hangingPunct="1">
      <a:defRPr sz="3200" kern="1200">
        <a:solidFill>
          <a:srgbClr val="000000"/>
        </a:solidFill>
        <a:latin typeface="GillSans"/>
        <a:ea typeface="ヒラギノ角ゴ ProN W3"/>
        <a:cs typeface="Arial" charset="0"/>
        <a:sym typeface="GillSans"/>
      </a:defRPr>
    </a:lvl6pPr>
    <a:lvl7pPr marL="2743200" algn="l" defTabSz="914400" rtl="0" eaLnBrk="1" latinLnBrk="0" hangingPunct="1">
      <a:defRPr sz="3200" kern="1200">
        <a:solidFill>
          <a:srgbClr val="000000"/>
        </a:solidFill>
        <a:latin typeface="GillSans"/>
        <a:ea typeface="ヒラギノ角ゴ ProN W3"/>
        <a:cs typeface="Arial" charset="0"/>
        <a:sym typeface="GillSans"/>
      </a:defRPr>
    </a:lvl7pPr>
    <a:lvl8pPr marL="3200400" algn="l" defTabSz="914400" rtl="0" eaLnBrk="1" latinLnBrk="0" hangingPunct="1">
      <a:defRPr sz="3200" kern="1200">
        <a:solidFill>
          <a:srgbClr val="000000"/>
        </a:solidFill>
        <a:latin typeface="GillSans"/>
        <a:ea typeface="ヒラギノ角ゴ ProN W3"/>
        <a:cs typeface="Arial" charset="0"/>
        <a:sym typeface="GillSans"/>
      </a:defRPr>
    </a:lvl8pPr>
    <a:lvl9pPr marL="3657600" algn="l" defTabSz="914400" rtl="0" eaLnBrk="1" latinLnBrk="0" hangingPunct="1">
      <a:defRPr sz="3200" kern="1200">
        <a:solidFill>
          <a:srgbClr val="000000"/>
        </a:solidFill>
        <a:latin typeface="GillSans"/>
        <a:ea typeface="ヒラギノ角ゴ ProN W3"/>
        <a:cs typeface="Arial" charset="0"/>
        <a:sym typeface="GillSan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311A"/>
    <a:srgbClr val="AAAA70"/>
    <a:srgbClr val="7D7D7D"/>
    <a:srgbClr val="D4DB90"/>
    <a:srgbClr val="788E1E"/>
    <a:srgbClr val="EBB700"/>
    <a:srgbClr val="FFCE34"/>
    <a:srgbClr val="AC1A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53" autoAdjust="0"/>
    <p:restoredTop sz="90877" autoAdjust="0"/>
  </p:normalViewPr>
  <p:slideViewPr>
    <p:cSldViewPr>
      <p:cViewPr>
        <p:scale>
          <a:sx n="50" d="100"/>
          <a:sy n="50" d="100"/>
        </p:scale>
        <p:origin x="-1536" y="-1050"/>
      </p:cViewPr>
      <p:guideLst>
        <p:guide orient="horz" pos="2064"/>
        <p:guide orient="horz" pos="4464"/>
        <p:guide orient="horz" pos="432"/>
        <p:guide pos="480"/>
        <p:guide pos="3264"/>
        <p:guide pos="59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A13739-81F6-498B-A619-40926A1FD8B7}" type="doc">
      <dgm:prSet loTypeId="urn:microsoft.com/office/officeart/2005/8/layout/radial6" loCatId="cycle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2389ACE0-4AB9-43C0-96DF-8B0DCE6621AB}">
      <dgm:prSet phldrT="[Text]"/>
      <dgm:spPr/>
      <dgm:t>
        <a:bodyPr/>
        <a:lstStyle/>
        <a:p>
          <a:r>
            <a:rPr lang="en-US" dirty="0"/>
            <a:t>Identify </a:t>
          </a:r>
          <a:r>
            <a:rPr lang="en-US" dirty="0" smtClean="0"/>
            <a:t>Learning Outcomes</a:t>
          </a:r>
          <a:endParaRPr lang="en-US" dirty="0"/>
        </a:p>
      </dgm:t>
    </dgm:pt>
    <dgm:pt modelId="{B8DA38A5-2A2B-4F18-B678-59174D652990}" type="parTrans" cxnId="{7CBC7A09-00D4-4D6B-81AB-3E278A719C68}">
      <dgm:prSet/>
      <dgm:spPr/>
      <dgm:t>
        <a:bodyPr/>
        <a:lstStyle/>
        <a:p>
          <a:endParaRPr lang="en-US"/>
        </a:p>
      </dgm:t>
    </dgm:pt>
    <dgm:pt modelId="{F1E098D0-4EED-4AA2-AF10-1F3D4F77DF72}" type="sibTrans" cxnId="{7CBC7A09-00D4-4D6B-81AB-3E278A719C68}">
      <dgm:prSet/>
      <dgm:spPr/>
      <dgm:t>
        <a:bodyPr/>
        <a:lstStyle/>
        <a:p>
          <a:endParaRPr lang="en-US"/>
        </a:p>
      </dgm:t>
    </dgm:pt>
    <dgm:pt modelId="{E0394AA6-F3FF-4678-A844-08A9C832E8FE}">
      <dgm:prSet phldrT="[Text]"/>
      <dgm:spPr/>
      <dgm:t>
        <a:bodyPr/>
        <a:lstStyle/>
        <a:p>
          <a:r>
            <a:rPr lang="en-US" dirty="0"/>
            <a:t>Gather </a:t>
          </a:r>
          <a:r>
            <a:rPr lang="en-US" dirty="0" smtClean="0"/>
            <a:t>Evidence of Learning</a:t>
          </a:r>
          <a:endParaRPr lang="en-US" dirty="0"/>
        </a:p>
      </dgm:t>
    </dgm:pt>
    <dgm:pt modelId="{6E6E24A1-CFD7-4CCF-8FF6-79EEC6B2B23D}" type="parTrans" cxnId="{A6010129-111B-48D9-867E-F7FEE54F5D71}">
      <dgm:prSet/>
      <dgm:spPr/>
      <dgm:t>
        <a:bodyPr/>
        <a:lstStyle/>
        <a:p>
          <a:endParaRPr lang="en-US"/>
        </a:p>
      </dgm:t>
    </dgm:pt>
    <dgm:pt modelId="{8E217305-2E7A-4D93-906C-499219D17234}" type="sibTrans" cxnId="{A6010129-111B-48D9-867E-F7FEE54F5D71}">
      <dgm:prSet/>
      <dgm:spPr/>
      <dgm:t>
        <a:bodyPr/>
        <a:lstStyle/>
        <a:p>
          <a:endParaRPr lang="en-US"/>
        </a:p>
      </dgm:t>
    </dgm:pt>
    <dgm:pt modelId="{EED16558-1B42-4340-B74C-3641514EC4B4}">
      <dgm:prSet phldrT="[Text]"/>
      <dgm:spPr/>
      <dgm:t>
        <a:bodyPr/>
        <a:lstStyle/>
        <a:p>
          <a:r>
            <a:rPr lang="en-US" dirty="0"/>
            <a:t>Interpret Evidence</a:t>
          </a:r>
        </a:p>
      </dgm:t>
    </dgm:pt>
    <dgm:pt modelId="{7E461974-EA7D-4951-8981-0F6E2B36A3E0}" type="parTrans" cxnId="{E347E999-93E1-40CD-AFC3-568638F8D3EC}">
      <dgm:prSet/>
      <dgm:spPr/>
      <dgm:t>
        <a:bodyPr/>
        <a:lstStyle/>
        <a:p>
          <a:endParaRPr lang="en-US"/>
        </a:p>
      </dgm:t>
    </dgm:pt>
    <dgm:pt modelId="{46E74E57-3041-46A2-8138-21BCF10200AB}" type="sibTrans" cxnId="{E347E999-93E1-40CD-AFC3-568638F8D3EC}">
      <dgm:prSet/>
      <dgm:spPr/>
      <dgm:t>
        <a:bodyPr/>
        <a:lstStyle/>
        <a:p>
          <a:endParaRPr lang="en-US"/>
        </a:p>
      </dgm:t>
    </dgm:pt>
    <dgm:pt modelId="{3319E1E6-FAC8-48D0-852B-744653EEF5DF}">
      <dgm:prSet phldrT="[Text]"/>
      <dgm:spPr/>
      <dgm:t>
        <a:bodyPr/>
        <a:lstStyle/>
        <a:p>
          <a:r>
            <a:rPr lang="en-US" dirty="0"/>
            <a:t>Implement  Change</a:t>
          </a:r>
        </a:p>
      </dgm:t>
    </dgm:pt>
    <dgm:pt modelId="{6DE45D4D-3439-439A-A0F4-F2E2371A180D}" type="parTrans" cxnId="{6F80ECB5-C831-4BBA-855F-03A8BAADF2B7}">
      <dgm:prSet/>
      <dgm:spPr/>
      <dgm:t>
        <a:bodyPr/>
        <a:lstStyle/>
        <a:p>
          <a:endParaRPr lang="en-US"/>
        </a:p>
      </dgm:t>
    </dgm:pt>
    <dgm:pt modelId="{17624384-EE9F-4991-A362-7B589901CDE2}" type="sibTrans" cxnId="{6F80ECB5-C831-4BBA-855F-03A8BAADF2B7}">
      <dgm:prSet/>
      <dgm:spPr/>
      <dgm:t>
        <a:bodyPr/>
        <a:lstStyle/>
        <a:p>
          <a:endParaRPr lang="en-US"/>
        </a:p>
      </dgm:t>
    </dgm:pt>
    <dgm:pt modelId="{1B933D8E-00D3-4287-B3B2-F42AA9FDCD8E}">
      <dgm:prSet phldrT="[Text]"/>
      <dgm:spPr/>
      <dgm:t>
        <a:bodyPr/>
        <a:lstStyle/>
        <a:p>
          <a:r>
            <a:rPr lang="en-US" dirty="0"/>
            <a:t>Mission</a:t>
          </a:r>
        </a:p>
      </dgm:t>
    </dgm:pt>
    <dgm:pt modelId="{8C207248-50BC-4CE2-B48F-AE6043749EF1}" type="parTrans" cxnId="{97E61A2D-3FAF-4B02-9B76-887D98B9D494}">
      <dgm:prSet/>
      <dgm:spPr/>
      <dgm:t>
        <a:bodyPr/>
        <a:lstStyle/>
        <a:p>
          <a:endParaRPr lang="en-US"/>
        </a:p>
      </dgm:t>
    </dgm:pt>
    <dgm:pt modelId="{6D90BE71-1A59-4F52-853A-42FD6ECCDB49}" type="sibTrans" cxnId="{97E61A2D-3FAF-4B02-9B76-887D98B9D494}">
      <dgm:prSet/>
      <dgm:spPr/>
      <dgm:t>
        <a:bodyPr/>
        <a:lstStyle/>
        <a:p>
          <a:endParaRPr lang="en-US"/>
        </a:p>
      </dgm:t>
    </dgm:pt>
    <dgm:pt modelId="{E97D321D-59D5-4AFC-800F-5D23ED7BDC44}" type="pres">
      <dgm:prSet presAssocID="{80A13739-81F6-498B-A619-40926A1FD8B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DD6B21-0080-45EC-AB97-6BB9AF9D344C}" type="pres">
      <dgm:prSet presAssocID="{1B933D8E-00D3-4287-B3B2-F42AA9FDCD8E}" presName="centerShape" presStyleLbl="node0" presStyleIdx="0" presStyleCnt="1"/>
      <dgm:spPr/>
      <dgm:t>
        <a:bodyPr/>
        <a:lstStyle/>
        <a:p>
          <a:endParaRPr lang="en-US"/>
        </a:p>
      </dgm:t>
    </dgm:pt>
    <dgm:pt modelId="{F1A3FB1F-23A8-4871-AA41-3635BD99D127}" type="pres">
      <dgm:prSet presAssocID="{2389ACE0-4AB9-43C0-96DF-8B0DCE6621A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699250-0CD4-4D0D-B477-5123AEACF6BF}" type="pres">
      <dgm:prSet presAssocID="{2389ACE0-4AB9-43C0-96DF-8B0DCE6621AB}" presName="dummy" presStyleCnt="0"/>
      <dgm:spPr/>
    </dgm:pt>
    <dgm:pt modelId="{85787F0E-85DB-48A0-B5B2-AAFC5997B3B5}" type="pres">
      <dgm:prSet presAssocID="{F1E098D0-4EED-4AA2-AF10-1F3D4F77DF72}" presName="sibTrans" presStyleLbl="sibTrans2D1" presStyleIdx="0" presStyleCnt="4"/>
      <dgm:spPr/>
      <dgm:t>
        <a:bodyPr/>
        <a:lstStyle/>
        <a:p>
          <a:endParaRPr lang="en-US"/>
        </a:p>
      </dgm:t>
    </dgm:pt>
    <dgm:pt modelId="{288A1627-A29A-4DC4-AC81-E56E10A4E231}" type="pres">
      <dgm:prSet presAssocID="{E0394AA6-F3FF-4678-A844-08A9C832E8F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8B84B5-6604-41D6-9784-C562A1C8E529}" type="pres">
      <dgm:prSet presAssocID="{E0394AA6-F3FF-4678-A844-08A9C832E8FE}" presName="dummy" presStyleCnt="0"/>
      <dgm:spPr/>
    </dgm:pt>
    <dgm:pt modelId="{E24A5C2D-DA4D-4017-8317-5955B50C13B9}" type="pres">
      <dgm:prSet presAssocID="{8E217305-2E7A-4D93-906C-499219D17234}" presName="sibTrans" presStyleLbl="sibTrans2D1" presStyleIdx="1" presStyleCnt="4"/>
      <dgm:spPr/>
      <dgm:t>
        <a:bodyPr/>
        <a:lstStyle/>
        <a:p>
          <a:endParaRPr lang="en-US"/>
        </a:p>
      </dgm:t>
    </dgm:pt>
    <dgm:pt modelId="{3339CE1B-B5AD-49A2-9345-35BAB266D851}" type="pres">
      <dgm:prSet presAssocID="{EED16558-1B42-4340-B74C-3641514EC4B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5960A9-910A-4671-B35A-85237F1A1175}" type="pres">
      <dgm:prSet presAssocID="{EED16558-1B42-4340-B74C-3641514EC4B4}" presName="dummy" presStyleCnt="0"/>
      <dgm:spPr/>
    </dgm:pt>
    <dgm:pt modelId="{4B3852F1-E7B7-4549-9CAB-515390B21623}" type="pres">
      <dgm:prSet presAssocID="{46E74E57-3041-46A2-8138-21BCF10200AB}" presName="sibTrans" presStyleLbl="sibTrans2D1" presStyleIdx="2" presStyleCnt="4"/>
      <dgm:spPr/>
      <dgm:t>
        <a:bodyPr/>
        <a:lstStyle/>
        <a:p>
          <a:endParaRPr lang="en-US"/>
        </a:p>
      </dgm:t>
    </dgm:pt>
    <dgm:pt modelId="{155B3282-3DB4-4D49-8C26-92956D718453}" type="pres">
      <dgm:prSet presAssocID="{3319E1E6-FAC8-48D0-852B-744653EEF5D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2EDB7C-0DB6-4DB7-BCD5-B0BDFA5EFF1E}" type="pres">
      <dgm:prSet presAssocID="{3319E1E6-FAC8-48D0-852B-744653EEF5DF}" presName="dummy" presStyleCnt="0"/>
      <dgm:spPr/>
    </dgm:pt>
    <dgm:pt modelId="{739FC433-B321-4805-8DEF-7D37DB578870}" type="pres">
      <dgm:prSet presAssocID="{17624384-EE9F-4991-A362-7B589901CDE2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FAD8782B-1739-4F44-AA64-156664C6D731}" type="presOf" srcId="{EED16558-1B42-4340-B74C-3641514EC4B4}" destId="{3339CE1B-B5AD-49A2-9345-35BAB266D851}" srcOrd="0" destOrd="0" presId="urn:microsoft.com/office/officeart/2005/8/layout/radial6"/>
    <dgm:cxn modelId="{36C3C024-5C10-4FE4-9640-C27254928AF9}" type="presOf" srcId="{2389ACE0-4AB9-43C0-96DF-8B0DCE6621AB}" destId="{F1A3FB1F-23A8-4871-AA41-3635BD99D127}" srcOrd="0" destOrd="0" presId="urn:microsoft.com/office/officeart/2005/8/layout/radial6"/>
    <dgm:cxn modelId="{668D5B5B-EAA5-4F61-AB15-88434FC18B08}" type="presOf" srcId="{17624384-EE9F-4991-A362-7B589901CDE2}" destId="{739FC433-B321-4805-8DEF-7D37DB578870}" srcOrd="0" destOrd="0" presId="urn:microsoft.com/office/officeart/2005/8/layout/radial6"/>
    <dgm:cxn modelId="{2B81E7A5-3940-416C-A191-298E4481AA62}" type="presOf" srcId="{F1E098D0-4EED-4AA2-AF10-1F3D4F77DF72}" destId="{85787F0E-85DB-48A0-B5B2-AAFC5997B3B5}" srcOrd="0" destOrd="0" presId="urn:microsoft.com/office/officeart/2005/8/layout/radial6"/>
    <dgm:cxn modelId="{E347E999-93E1-40CD-AFC3-568638F8D3EC}" srcId="{1B933D8E-00D3-4287-B3B2-F42AA9FDCD8E}" destId="{EED16558-1B42-4340-B74C-3641514EC4B4}" srcOrd="2" destOrd="0" parTransId="{7E461974-EA7D-4951-8981-0F6E2B36A3E0}" sibTransId="{46E74E57-3041-46A2-8138-21BCF10200AB}"/>
    <dgm:cxn modelId="{A6010129-111B-48D9-867E-F7FEE54F5D71}" srcId="{1B933D8E-00D3-4287-B3B2-F42AA9FDCD8E}" destId="{E0394AA6-F3FF-4678-A844-08A9C832E8FE}" srcOrd="1" destOrd="0" parTransId="{6E6E24A1-CFD7-4CCF-8FF6-79EEC6B2B23D}" sibTransId="{8E217305-2E7A-4D93-906C-499219D17234}"/>
    <dgm:cxn modelId="{97E61A2D-3FAF-4B02-9B76-887D98B9D494}" srcId="{80A13739-81F6-498B-A619-40926A1FD8B7}" destId="{1B933D8E-00D3-4287-B3B2-F42AA9FDCD8E}" srcOrd="0" destOrd="0" parTransId="{8C207248-50BC-4CE2-B48F-AE6043749EF1}" sibTransId="{6D90BE71-1A59-4F52-853A-42FD6ECCDB49}"/>
    <dgm:cxn modelId="{EDC6CBBC-467A-479B-A8FD-3456E6441BDB}" type="presOf" srcId="{E0394AA6-F3FF-4678-A844-08A9C832E8FE}" destId="{288A1627-A29A-4DC4-AC81-E56E10A4E231}" srcOrd="0" destOrd="0" presId="urn:microsoft.com/office/officeart/2005/8/layout/radial6"/>
    <dgm:cxn modelId="{990303CC-2E77-4598-ADF6-3C646725D224}" type="presOf" srcId="{8E217305-2E7A-4D93-906C-499219D17234}" destId="{E24A5C2D-DA4D-4017-8317-5955B50C13B9}" srcOrd="0" destOrd="0" presId="urn:microsoft.com/office/officeart/2005/8/layout/radial6"/>
    <dgm:cxn modelId="{6F80ECB5-C831-4BBA-855F-03A8BAADF2B7}" srcId="{1B933D8E-00D3-4287-B3B2-F42AA9FDCD8E}" destId="{3319E1E6-FAC8-48D0-852B-744653EEF5DF}" srcOrd="3" destOrd="0" parTransId="{6DE45D4D-3439-439A-A0F4-F2E2371A180D}" sibTransId="{17624384-EE9F-4991-A362-7B589901CDE2}"/>
    <dgm:cxn modelId="{2BAC84F2-B735-43E5-A401-ACA62C368EEA}" type="presOf" srcId="{1B933D8E-00D3-4287-B3B2-F42AA9FDCD8E}" destId="{3BDD6B21-0080-45EC-AB97-6BB9AF9D344C}" srcOrd="0" destOrd="0" presId="urn:microsoft.com/office/officeart/2005/8/layout/radial6"/>
    <dgm:cxn modelId="{7F4D1E97-1231-4EFF-B5D9-F2A338A49AF6}" type="presOf" srcId="{3319E1E6-FAC8-48D0-852B-744653EEF5DF}" destId="{155B3282-3DB4-4D49-8C26-92956D718453}" srcOrd="0" destOrd="0" presId="urn:microsoft.com/office/officeart/2005/8/layout/radial6"/>
    <dgm:cxn modelId="{AC4DFBB7-7BCB-4411-8E12-F7AA6130B06C}" type="presOf" srcId="{46E74E57-3041-46A2-8138-21BCF10200AB}" destId="{4B3852F1-E7B7-4549-9CAB-515390B21623}" srcOrd="0" destOrd="0" presId="urn:microsoft.com/office/officeart/2005/8/layout/radial6"/>
    <dgm:cxn modelId="{97600208-E020-4DC8-97D4-B32A246256D2}" type="presOf" srcId="{80A13739-81F6-498B-A619-40926A1FD8B7}" destId="{E97D321D-59D5-4AFC-800F-5D23ED7BDC44}" srcOrd="0" destOrd="0" presId="urn:microsoft.com/office/officeart/2005/8/layout/radial6"/>
    <dgm:cxn modelId="{7CBC7A09-00D4-4D6B-81AB-3E278A719C68}" srcId="{1B933D8E-00D3-4287-B3B2-F42AA9FDCD8E}" destId="{2389ACE0-4AB9-43C0-96DF-8B0DCE6621AB}" srcOrd="0" destOrd="0" parTransId="{B8DA38A5-2A2B-4F18-B678-59174D652990}" sibTransId="{F1E098D0-4EED-4AA2-AF10-1F3D4F77DF72}"/>
    <dgm:cxn modelId="{49C2095D-083B-4409-ACA7-A2E71F962DBC}" type="presParOf" srcId="{E97D321D-59D5-4AFC-800F-5D23ED7BDC44}" destId="{3BDD6B21-0080-45EC-AB97-6BB9AF9D344C}" srcOrd="0" destOrd="0" presId="urn:microsoft.com/office/officeart/2005/8/layout/radial6"/>
    <dgm:cxn modelId="{58AE3EED-1B97-4818-8D68-BE5C55E8ADB5}" type="presParOf" srcId="{E97D321D-59D5-4AFC-800F-5D23ED7BDC44}" destId="{F1A3FB1F-23A8-4871-AA41-3635BD99D127}" srcOrd="1" destOrd="0" presId="urn:microsoft.com/office/officeart/2005/8/layout/radial6"/>
    <dgm:cxn modelId="{B39E4C0A-19FF-4EFA-8AF1-BC1FBFAF2669}" type="presParOf" srcId="{E97D321D-59D5-4AFC-800F-5D23ED7BDC44}" destId="{40699250-0CD4-4D0D-B477-5123AEACF6BF}" srcOrd="2" destOrd="0" presId="urn:microsoft.com/office/officeart/2005/8/layout/radial6"/>
    <dgm:cxn modelId="{556697EE-8B51-4600-9E9F-DBDA7C27107F}" type="presParOf" srcId="{E97D321D-59D5-4AFC-800F-5D23ED7BDC44}" destId="{85787F0E-85DB-48A0-B5B2-AAFC5997B3B5}" srcOrd="3" destOrd="0" presId="urn:microsoft.com/office/officeart/2005/8/layout/radial6"/>
    <dgm:cxn modelId="{5B3596C0-57C5-4249-A42A-E35B864E8439}" type="presParOf" srcId="{E97D321D-59D5-4AFC-800F-5D23ED7BDC44}" destId="{288A1627-A29A-4DC4-AC81-E56E10A4E231}" srcOrd="4" destOrd="0" presId="urn:microsoft.com/office/officeart/2005/8/layout/radial6"/>
    <dgm:cxn modelId="{2D9F00D7-16BB-4006-9245-D2AF9410BC3D}" type="presParOf" srcId="{E97D321D-59D5-4AFC-800F-5D23ED7BDC44}" destId="{728B84B5-6604-41D6-9784-C562A1C8E529}" srcOrd="5" destOrd="0" presId="urn:microsoft.com/office/officeart/2005/8/layout/radial6"/>
    <dgm:cxn modelId="{99B8332C-6FDC-4F37-9E7B-2764ADD0DA21}" type="presParOf" srcId="{E97D321D-59D5-4AFC-800F-5D23ED7BDC44}" destId="{E24A5C2D-DA4D-4017-8317-5955B50C13B9}" srcOrd="6" destOrd="0" presId="urn:microsoft.com/office/officeart/2005/8/layout/radial6"/>
    <dgm:cxn modelId="{056862D1-3B7B-4BF1-9A98-DE3F7F53CD56}" type="presParOf" srcId="{E97D321D-59D5-4AFC-800F-5D23ED7BDC44}" destId="{3339CE1B-B5AD-49A2-9345-35BAB266D851}" srcOrd="7" destOrd="0" presId="urn:microsoft.com/office/officeart/2005/8/layout/radial6"/>
    <dgm:cxn modelId="{A42603BC-55AA-49C5-BAAF-15F51C15B46D}" type="presParOf" srcId="{E97D321D-59D5-4AFC-800F-5D23ED7BDC44}" destId="{485960A9-910A-4671-B35A-85237F1A1175}" srcOrd="8" destOrd="0" presId="urn:microsoft.com/office/officeart/2005/8/layout/radial6"/>
    <dgm:cxn modelId="{F03C5DD2-C34B-47CF-B55C-F72521ADF4D1}" type="presParOf" srcId="{E97D321D-59D5-4AFC-800F-5D23ED7BDC44}" destId="{4B3852F1-E7B7-4549-9CAB-515390B21623}" srcOrd="9" destOrd="0" presId="urn:microsoft.com/office/officeart/2005/8/layout/radial6"/>
    <dgm:cxn modelId="{CA5F49BD-C112-41CD-A5E2-D2D67C6A81C6}" type="presParOf" srcId="{E97D321D-59D5-4AFC-800F-5D23ED7BDC44}" destId="{155B3282-3DB4-4D49-8C26-92956D718453}" srcOrd="10" destOrd="0" presId="urn:microsoft.com/office/officeart/2005/8/layout/radial6"/>
    <dgm:cxn modelId="{6E4C5441-200E-443E-821C-76E801B6E092}" type="presParOf" srcId="{E97D321D-59D5-4AFC-800F-5D23ED7BDC44}" destId="{B72EDB7C-0DB6-4DB7-BCD5-B0BDFA5EFF1E}" srcOrd="11" destOrd="0" presId="urn:microsoft.com/office/officeart/2005/8/layout/radial6"/>
    <dgm:cxn modelId="{D2A7059B-F206-4067-A478-65CFD8DF8F57}" type="presParOf" srcId="{E97D321D-59D5-4AFC-800F-5D23ED7BDC44}" destId="{739FC433-B321-4805-8DEF-7D37DB578870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A13739-81F6-498B-A619-40926A1FD8B7}" type="doc">
      <dgm:prSet loTypeId="urn:microsoft.com/office/officeart/2005/8/layout/radial6" loCatId="cycle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2389ACE0-4AB9-43C0-96DF-8B0DCE6621AB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Identify </a:t>
          </a:r>
          <a:r>
            <a:rPr lang="en-US" dirty="0" smtClean="0">
              <a:solidFill>
                <a:schemeClr val="tx1"/>
              </a:solidFill>
            </a:rPr>
            <a:t>Learning Outcomes</a:t>
          </a:r>
          <a:endParaRPr lang="en-US" dirty="0">
            <a:solidFill>
              <a:schemeClr val="tx1"/>
            </a:solidFill>
          </a:endParaRPr>
        </a:p>
      </dgm:t>
    </dgm:pt>
    <dgm:pt modelId="{B8DA38A5-2A2B-4F18-B678-59174D652990}" type="parTrans" cxnId="{7CBC7A09-00D4-4D6B-81AB-3E278A719C68}">
      <dgm:prSet/>
      <dgm:spPr/>
      <dgm:t>
        <a:bodyPr/>
        <a:lstStyle/>
        <a:p>
          <a:endParaRPr lang="en-US"/>
        </a:p>
      </dgm:t>
    </dgm:pt>
    <dgm:pt modelId="{F1E098D0-4EED-4AA2-AF10-1F3D4F77DF72}" type="sibTrans" cxnId="{7CBC7A09-00D4-4D6B-81AB-3E278A719C68}">
      <dgm:prSet/>
      <dgm:spPr/>
      <dgm:t>
        <a:bodyPr/>
        <a:lstStyle/>
        <a:p>
          <a:endParaRPr lang="en-US"/>
        </a:p>
      </dgm:t>
    </dgm:pt>
    <dgm:pt modelId="{E0394AA6-F3FF-4678-A844-08A9C832E8FE}">
      <dgm:prSet phldrT="[Text]"/>
      <dgm:spPr/>
      <dgm:t>
        <a:bodyPr/>
        <a:lstStyle/>
        <a:p>
          <a:r>
            <a:rPr lang="en-US" dirty="0"/>
            <a:t>Gather </a:t>
          </a:r>
          <a:r>
            <a:rPr lang="en-US" dirty="0" smtClean="0"/>
            <a:t>Evidence of Learning</a:t>
          </a:r>
          <a:endParaRPr lang="en-US" dirty="0"/>
        </a:p>
      </dgm:t>
    </dgm:pt>
    <dgm:pt modelId="{6E6E24A1-CFD7-4CCF-8FF6-79EEC6B2B23D}" type="parTrans" cxnId="{A6010129-111B-48D9-867E-F7FEE54F5D71}">
      <dgm:prSet/>
      <dgm:spPr/>
      <dgm:t>
        <a:bodyPr/>
        <a:lstStyle/>
        <a:p>
          <a:endParaRPr lang="en-US"/>
        </a:p>
      </dgm:t>
    </dgm:pt>
    <dgm:pt modelId="{8E217305-2E7A-4D93-906C-499219D17234}" type="sibTrans" cxnId="{A6010129-111B-48D9-867E-F7FEE54F5D71}">
      <dgm:prSet/>
      <dgm:spPr/>
      <dgm:t>
        <a:bodyPr/>
        <a:lstStyle/>
        <a:p>
          <a:endParaRPr lang="en-US"/>
        </a:p>
      </dgm:t>
    </dgm:pt>
    <dgm:pt modelId="{EED16558-1B42-4340-B74C-3641514EC4B4}">
      <dgm:prSet phldrT="[Text]"/>
      <dgm:spPr/>
      <dgm:t>
        <a:bodyPr/>
        <a:lstStyle/>
        <a:p>
          <a:r>
            <a:rPr lang="en-US" dirty="0"/>
            <a:t>Interpret Evidence</a:t>
          </a:r>
        </a:p>
      </dgm:t>
    </dgm:pt>
    <dgm:pt modelId="{7E461974-EA7D-4951-8981-0F6E2B36A3E0}" type="parTrans" cxnId="{E347E999-93E1-40CD-AFC3-568638F8D3EC}">
      <dgm:prSet/>
      <dgm:spPr/>
      <dgm:t>
        <a:bodyPr/>
        <a:lstStyle/>
        <a:p>
          <a:endParaRPr lang="en-US"/>
        </a:p>
      </dgm:t>
    </dgm:pt>
    <dgm:pt modelId="{46E74E57-3041-46A2-8138-21BCF10200AB}" type="sibTrans" cxnId="{E347E999-93E1-40CD-AFC3-568638F8D3EC}">
      <dgm:prSet/>
      <dgm:spPr/>
      <dgm:t>
        <a:bodyPr/>
        <a:lstStyle/>
        <a:p>
          <a:endParaRPr lang="en-US"/>
        </a:p>
      </dgm:t>
    </dgm:pt>
    <dgm:pt modelId="{3319E1E6-FAC8-48D0-852B-744653EEF5DF}">
      <dgm:prSet phldrT="[Text]"/>
      <dgm:spPr/>
      <dgm:t>
        <a:bodyPr/>
        <a:lstStyle/>
        <a:p>
          <a:r>
            <a:rPr lang="en-US" dirty="0"/>
            <a:t>Implement  Change</a:t>
          </a:r>
        </a:p>
      </dgm:t>
    </dgm:pt>
    <dgm:pt modelId="{6DE45D4D-3439-439A-A0F4-F2E2371A180D}" type="parTrans" cxnId="{6F80ECB5-C831-4BBA-855F-03A8BAADF2B7}">
      <dgm:prSet/>
      <dgm:spPr/>
      <dgm:t>
        <a:bodyPr/>
        <a:lstStyle/>
        <a:p>
          <a:endParaRPr lang="en-US"/>
        </a:p>
      </dgm:t>
    </dgm:pt>
    <dgm:pt modelId="{17624384-EE9F-4991-A362-7B589901CDE2}" type="sibTrans" cxnId="{6F80ECB5-C831-4BBA-855F-03A8BAADF2B7}">
      <dgm:prSet/>
      <dgm:spPr/>
      <dgm:t>
        <a:bodyPr/>
        <a:lstStyle/>
        <a:p>
          <a:endParaRPr lang="en-US"/>
        </a:p>
      </dgm:t>
    </dgm:pt>
    <dgm:pt modelId="{1B933D8E-00D3-4287-B3B2-F42AA9FDCD8E}">
      <dgm:prSet phldrT="[Text]"/>
      <dgm:spPr/>
      <dgm:t>
        <a:bodyPr/>
        <a:lstStyle/>
        <a:p>
          <a:r>
            <a:rPr lang="en-US" b="1" dirty="0">
              <a:solidFill>
                <a:srgbClr val="BF311A"/>
              </a:solidFill>
            </a:rPr>
            <a:t>Mission</a:t>
          </a:r>
        </a:p>
      </dgm:t>
    </dgm:pt>
    <dgm:pt modelId="{8C207248-50BC-4CE2-B48F-AE6043749EF1}" type="parTrans" cxnId="{97E61A2D-3FAF-4B02-9B76-887D98B9D494}">
      <dgm:prSet/>
      <dgm:spPr/>
      <dgm:t>
        <a:bodyPr/>
        <a:lstStyle/>
        <a:p>
          <a:endParaRPr lang="en-US"/>
        </a:p>
      </dgm:t>
    </dgm:pt>
    <dgm:pt modelId="{6D90BE71-1A59-4F52-853A-42FD6ECCDB49}" type="sibTrans" cxnId="{97E61A2D-3FAF-4B02-9B76-887D98B9D494}">
      <dgm:prSet/>
      <dgm:spPr/>
      <dgm:t>
        <a:bodyPr/>
        <a:lstStyle/>
        <a:p>
          <a:endParaRPr lang="en-US"/>
        </a:p>
      </dgm:t>
    </dgm:pt>
    <dgm:pt modelId="{E97D321D-59D5-4AFC-800F-5D23ED7BDC44}" type="pres">
      <dgm:prSet presAssocID="{80A13739-81F6-498B-A619-40926A1FD8B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DD6B21-0080-45EC-AB97-6BB9AF9D344C}" type="pres">
      <dgm:prSet presAssocID="{1B933D8E-00D3-4287-B3B2-F42AA9FDCD8E}" presName="centerShape" presStyleLbl="node0" presStyleIdx="0" presStyleCnt="1"/>
      <dgm:spPr/>
      <dgm:t>
        <a:bodyPr/>
        <a:lstStyle/>
        <a:p>
          <a:endParaRPr lang="en-US"/>
        </a:p>
      </dgm:t>
    </dgm:pt>
    <dgm:pt modelId="{F1A3FB1F-23A8-4871-AA41-3635BD99D127}" type="pres">
      <dgm:prSet presAssocID="{2389ACE0-4AB9-43C0-96DF-8B0DCE6621A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699250-0CD4-4D0D-B477-5123AEACF6BF}" type="pres">
      <dgm:prSet presAssocID="{2389ACE0-4AB9-43C0-96DF-8B0DCE6621AB}" presName="dummy" presStyleCnt="0"/>
      <dgm:spPr/>
    </dgm:pt>
    <dgm:pt modelId="{85787F0E-85DB-48A0-B5B2-AAFC5997B3B5}" type="pres">
      <dgm:prSet presAssocID="{F1E098D0-4EED-4AA2-AF10-1F3D4F77DF72}" presName="sibTrans" presStyleLbl="sibTrans2D1" presStyleIdx="0" presStyleCnt="4"/>
      <dgm:spPr/>
      <dgm:t>
        <a:bodyPr/>
        <a:lstStyle/>
        <a:p>
          <a:endParaRPr lang="en-US"/>
        </a:p>
      </dgm:t>
    </dgm:pt>
    <dgm:pt modelId="{288A1627-A29A-4DC4-AC81-E56E10A4E231}" type="pres">
      <dgm:prSet presAssocID="{E0394AA6-F3FF-4678-A844-08A9C832E8F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8B84B5-6604-41D6-9784-C562A1C8E529}" type="pres">
      <dgm:prSet presAssocID="{E0394AA6-F3FF-4678-A844-08A9C832E8FE}" presName="dummy" presStyleCnt="0"/>
      <dgm:spPr/>
    </dgm:pt>
    <dgm:pt modelId="{E24A5C2D-DA4D-4017-8317-5955B50C13B9}" type="pres">
      <dgm:prSet presAssocID="{8E217305-2E7A-4D93-906C-499219D17234}" presName="sibTrans" presStyleLbl="sibTrans2D1" presStyleIdx="1" presStyleCnt="4"/>
      <dgm:spPr/>
      <dgm:t>
        <a:bodyPr/>
        <a:lstStyle/>
        <a:p>
          <a:endParaRPr lang="en-US"/>
        </a:p>
      </dgm:t>
    </dgm:pt>
    <dgm:pt modelId="{3339CE1B-B5AD-49A2-9345-35BAB266D851}" type="pres">
      <dgm:prSet presAssocID="{EED16558-1B42-4340-B74C-3641514EC4B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5960A9-910A-4671-B35A-85237F1A1175}" type="pres">
      <dgm:prSet presAssocID="{EED16558-1B42-4340-B74C-3641514EC4B4}" presName="dummy" presStyleCnt="0"/>
      <dgm:spPr/>
    </dgm:pt>
    <dgm:pt modelId="{4B3852F1-E7B7-4549-9CAB-515390B21623}" type="pres">
      <dgm:prSet presAssocID="{46E74E57-3041-46A2-8138-21BCF10200AB}" presName="sibTrans" presStyleLbl="sibTrans2D1" presStyleIdx="2" presStyleCnt="4"/>
      <dgm:spPr/>
      <dgm:t>
        <a:bodyPr/>
        <a:lstStyle/>
        <a:p>
          <a:endParaRPr lang="en-US"/>
        </a:p>
      </dgm:t>
    </dgm:pt>
    <dgm:pt modelId="{155B3282-3DB4-4D49-8C26-92956D718453}" type="pres">
      <dgm:prSet presAssocID="{3319E1E6-FAC8-48D0-852B-744653EEF5D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2EDB7C-0DB6-4DB7-BCD5-B0BDFA5EFF1E}" type="pres">
      <dgm:prSet presAssocID="{3319E1E6-FAC8-48D0-852B-744653EEF5DF}" presName="dummy" presStyleCnt="0"/>
      <dgm:spPr/>
    </dgm:pt>
    <dgm:pt modelId="{739FC433-B321-4805-8DEF-7D37DB578870}" type="pres">
      <dgm:prSet presAssocID="{17624384-EE9F-4991-A362-7B589901CDE2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E347E999-93E1-40CD-AFC3-568638F8D3EC}" srcId="{1B933D8E-00D3-4287-B3B2-F42AA9FDCD8E}" destId="{EED16558-1B42-4340-B74C-3641514EC4B4}" srcOrd="2" destOrd="0" parTransId="{7E461974-EA7D-4951-8981-0F6E2B36A3E0}" sibTransId="{46E74E57-3041-46A2-8138-21BCF10200AB}"/>
    <dgm:cxn modelId="{A6010129-111B-48D9-867E-F7FEE54F5D71}" srcId="{1B933D8E-00D3-4287-B3B2-F42AA9FDCD8E}" destId="{E0394AA6-F3FF-4678-A844-08A9C832E8FE}" srcOrd="1" destOrd="0" parTransId="{6E6E24A1-CFD7-4CCF-8FF6-79EEC6B2B23D}" sibTransId="{8E217305-2E7A-4D93-906C-499219D17234}"/>
    <dgm:cxn modelId="{4118231B-50DB-4A28-AC2F-82764DEA8892}" type="presOf" srcId="{17624384-EE9F-4991-A362-7B589901CDE2}" destId="{739FC433-B321-4805-8DEF-7D37DB578870}" srcOrd="0" destOrd="0" presId="urn:microsoft.com/office/officeart/2005/8/layout/radial6"/>
    <dgm:cxn modelId="{97E61A2D-3FAF-4B02-9B76-887D98B9D494}" srcId="{80A13739-81F6-498B-A619-40926A1FD8B7}" destId="{1B933D8E-00D3-4287-B3B2-F42AA9FDCD8E}" srcOrd="0" destOrd="0" parTransId="{8C207248-50BC-4CE2-B48F-AE6043749EF1}" sibTransId="{6D90BE71-1A59-4F52-853A-42FD6ECCDB49}"/>
    <dgm:cxn modelId="{FC5012C0-E885-4235-982F-3A208258D28C}" type="presOf" srcId="{3319E1E6-FAC8-48D0-852B-744653EEF5DF}" destId="{155B3282-3DB4-4D49-8C26-92956D718453}" srcOrd="0" destOrd="0" presId="urn:microsoft.com/office/officeart/2005/8/layout/radial6"/>
    <dgm:cxn modelId="{92771510-7D79-4B71-9433-9A536E2D0F1E}" type="presOf" srcId="{E0394AA6-F3FF-4678-A844-08A9C832E8FE}" destId="{288A1627-A29A-4DC4-AC81-E56E10A4E231}" srcOrd="0" destOrd="0" presId="urn:microsoft.com/office/officeart/2005/8/layout/radial6"/>
    <dgm:cxn modelId="{6F80ECB5-C831-4BBA-855F-03A8BAADF2B7}" srcId="{1B933D8E-00D3-4287-B3B2-F42AA9FDCD8E}" destId="{3319E1E6-FAC8-48D0-852B-744653EEF5DF}" srcOrd="3" destOrd="0" parTransId="{6DE45D4D-3439-439A-A0F4-F2E2371A180D}" sibTransId="{17624384-EE9F-4991-A362-7B589901CDE2}"/>
    <dgm:cxn modelId="{57E42157-AAF3-4285-B1E5-F7C24D891A7E}" type="presOf" srcId="{46E74E57-3041-46A2-8138-21BCF10200AB}" destId="{4B3852F1-E7B7-4549-9CAB-515390B21623}" srcOrd="0" destOrd="0" presId="urn:microsoft.com/office/officeart/2005/8/layout/radial6"/>
    <dgm:cxn modelId="{B9D4DB69-00B8-461B-B97A-5C792C08D297}" type="presOf" srcId="{8E217305-2E7A-4D93-906C-499219D17234}" destId="{E24A5C2D-DA4D-4017-8317-5955B50C13B9}" srcOrd="0" destOrd="0" presId="urn:microsoft.com/office/officeart/2005/8/layout/radial6"/>
    <dgm:cxn modelId="{C6FCCD16-9128-4989-8567-8BAF75DBF49D}" type="presOf" srcId="{EED16558-1B42-4340-B74C-3641514EC4B4}" destId="{3339CE1B-B5AD-49A2-9345-35BAB266D851}" srcOrd="0" destOrd="0" presId="urn:microsoft.com/office/officeart/2005/8/layout/radial6"/>
    <dgm:cxn modelId="{325DF36E-9CD8-47EC-ADD4-D4CB3236DECC}" type="presOf" srcId="{80A13739-81F6-498B-A619-40926A1FD8B7}" destId="{E97D321D-59D5-4AFC-800F-5D23ED7BDC44}" srcOrd="0" destOrd="0" presId="urn:microsoft.com/office/officeart/2005/8/layout/radial6"/>
    <dgm:cxn modelId="{FC1AEB30-344E-4947-9416-49702D9359F1}" type="presOf" srcId="{1B933D8E-00D3-4287-B3B2-F42AA9FDCD8E}" destId="{3BDD6B21-0080-45EC-AB97-6BB9AF9D344C}" srcOrd="0" destOrd="0" presId="urn:microsoft.com/office/officeart/2005/8/layout/radial6"/>
    <dgm:cxn modelId="{9811B3A5-0218-4A74-A370-55D3F9337322}" type="presOf" srcId="{2389ACE0-4AB9-43C0-96DF-8B0DCE6621AB}" destId="{F1A3FB1F-23A8-4871-AA41-3635BD99D127}" srcOrd="0" destOrd="0" presId="urn:microsoft.com/office/officeart/2005/8/layout/radial6"/>
    <dgm:cxn modelId="{49685A2B-6C37-4A9B-8375-456F65010FB4}" type="presOf" srcId="{F1E098D0-4EED-4AA2-AF10-1F3D4F77DF72}" destId="{85787F0E-85DB-48A0-B5B2-AAFC5997B3B5}" srcOrd="0" destOrd="0" presId="urn:microsoft.com/office/officeart/2005/8/layout/radial6"/>
    <dgm:cxn modelId="{7CBC7A09-00D4-4D6B-81AB-3E278A719C68}" srcId="{1B933D8E-00D3-4287-B3B2-F42AA9FDCD8E}" destId="{2389ACE0-4AB9-43C0-96DF-8B0DCE6621AB}" srcOrd="0" destOrd="0" parTransId="{B8DA38A5-2A2B-4F18-B678-59174D652990}" sibTransId="{F1E098D0-4EED-4AA2-AF10-1F3D4F77DF72}"/>
    <dgm:cxn modelId="{B4F57F39-1554-42D4-A9AD-C924A992F41D}" type="presParOf" srcId="{E97D321D-59D5-4AFC-800F-5D23ED7BDC44}" destId="{3BDD6B21-0080-45EC-AB97-6BB9AF9D344C}" srcOrd="0" destOrd="0" presId="urn:microsoft.com/office/officeart/2005/8/layout/radial6"/>
    <dgm:cxn modelId="{4BB579C9-518C-4B06-B459-BA52A0E352A6}" type="presParOf" srcId="{E97D321D-59D5-4AFC-800F-5D23ED7BDC44}" destId="{F1A3FB1F-23A8-4871-AA41-3635BD99D127}" srcOrd="1" destOrd="0" presId="urn:microsoft.com/office/officeart/2005/8/layout/radial6"/>
    <dgm:cxn modelId="{DA4154B7-BFAA-4A6B-B18A-57E5634F842F}" type="presParOf" srcId="{E97D321D-59D5-4AFC-800F-5D23ED7BDC44}" destId="{40699250-0CD4-4D0D-B477-5123AEACF6BF}" srcOrd="2" destOrd="0" presId="urn:microsoft.com/office/officeart/2005/8/layout/radial6"/>
    <dgm:cxn modelId="{5F79715D-3901-415D-8D83-CC3FBC997CAD}" type="presParOf" srcId="{E97D321D-59D5-4AFC-800F-5D23ED7BDC44}" destId="{85787F0E-85DB-48A0-B5B2-AAFC5997B3B5}" srcOrd="3" destOrd="0" presId="urn:microsoft.com/office/officeart/2005/8/layout/radial6"/>
    <dgm:cxn modelId="{FBB1D340-BCEC-46F1-BB6E-A59B620F7F5B}" type="presParOf" srcId="{E97D321D-59D5-4AFC-800F-5D23ED7BDC44}" destId="{288A1627-A29A-4DC4-AC81-E56E10A4E231}" srcOrd="4" destOrd="0" presId="urn:microsoft.com/office/officeart/2005/8/layout/radial6"/>
    <dgm:cxn modelId="{47BD563C-C11B-48F5-AE46-2536A9432BF3}" type="presParOf" srcId="{E97D321D-59D5-4AFC-800F-5D23ED7BDC44}" destId="{728B84B5-6604-41D6-9784-C562A1C8E529}" srcOrd="5" destOrd="0" presId="urn:microsoft.com/office/officeart/2005/8/layout/radial6"/>
    <dgm:cxn modelId="{BEDB7B29-21FD-4B78-A2C7-8DB5E53A6548}" type="presParOf" srcId="{E97D321D-59D5-4AFC-800F-5D23ED7BDC44}" destId="{E24A5C2D-DA4D-4017-8317-5955B50C13B9}" srcOrd="6" destOrd="0" presId="urn:microsoft.com/office/officeart/2005/8/layout/radial6"/>
    <dgm:cxn modelId="{A3CE0DB5-86AA-42C3-A8B7-9B209F699FB3}" type="presParOf" srcId="{E97D321D-59D5-4AFC-800F-5D23ED7BDC44}" destId="{3339CE1B-B5AD-49A2-9345-35BAB266D851}" srcOrd="7" destOrd="0" presId="urn:microsoft.com/office/officeart/2005/8/layout/radial6"/>
    <dgm:cxn modelId="{BA6E4CFD-EF5D-41A1-B235-0FA04D264ABA}" type="presParOf" srcId="{E97D321D-59D5-4AFC-800F-5D23ED7BDC44}" destId="{485960A9-910A-4671-B35A-85237F1A1175}" srcOrd="8" destOrd="0" presId="urn:microsoft.com/office/officeart/2005/8/layout/radial6"/>
    <dgm:cxn modelId="{9546DA46-6726-4EFC-8F68-A6A78C67E428}" type="presParOf" srcId="{E97D321D-59D5-4AFC-800F-5D23ED7BDC44}" destId="{4B3852F1-E7B7-4549-9CAB-515390B21623}" srcOrd="9" destOrd="0" presId="urn:microsoft.com/office/officeart/2005/8/layout/radial6"/>
    <dgm:cxn modelId="{4D45BEF5-D7F2-42B4-9816-8E83366C32A2}" type="presParOf" srcId="{E97D321D-59D5-4AFC-800F-5D23ED7BDC44}" destId="{155B3282-3DB4-4D49-8C26-92956D718453}" srcOrd="10" destOrd="0" presId="urn:microsoft.com/office/officeart/2005/8/layout/radial6"/>
    <dgm:cxn modelId="{56A48F9C-DB70-48A0-B263-6E4DA1B00837}" type="presParOf" srcId="{E97D321D-59D5-4AFC-800F-5D23ED7BDC44}" destId="{B72EDB7C-0DB6-4DB7-BCD5-B0BDFA5EFF1E}" srcOrd="11" destOrd="0" presId="urn:microsoft.com/office/officeart/2005/8/layout/radial6"/>
    <dgm:cxn modelId="{437D585C-7470-4025-9DFB-B65D23443D37}" type="presParOf" srcId="{E97D321D-59D5-4AFC-800F-5D23ED7BDC44}" destId="{739FC433-B321-4805-8DEF-7D37DB578870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A13739-81F6-498B-A619-40926A1FD8B7}" type="doc">
      <dgm:prSet loTypeId="urn:microsoft.com/office/officeart/2005/8/layout/radial6" loCatId="cycle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2389ACE0-4AB9-43C0-96DF-8B0DCE6621AB}">
      <dgm:prSet phldrT="[Text]"/>
      <dgm:spPr/>
      <dgm:t>
        <a:bodyPr/>
        <a:lstStyle/>
        <a:p>
          <a:r>
            <a:rPr lang="en-US" b="1" dirty="0">
              <a:solidFill>
                <a:srgbClr val="BF311A"/>
              </a:solidFill>
            </a:rPr>
            <a:t>Identify </a:t>
          </a:r>
          <a:r>
            <a:rPr lang="en-US" b="1" dirty="0" smtClean="0">
              <a:solidFill>
                <a:srgbClr val="BF311A"/>
              </a:solidFill>
            </a:rPr>
            <a:t>Learning Outcomes</a:t>
          </a:r>
          <a:endParaRPr lang="en-US" b="1" dirty="0">
            <a:solidFill>
              <a:srgbClr val="BF311A"/>
            </a:solidFill>
          </a:endParaRPr>
        </a:p>
      </dgm:t>
    </dgm:pt>
    <dgm:pt modelId="{B8DA38A5-2A2B-4F18-B678-59174D652990}" type="parTrans" cxnId="{7CBC7A09-00D4-4D6B-81AB-3E278A719C68}">
      <dgm:prSet/>
      <dgm:spPr/>
      <dgm:t>
        <a:bodyPr/>
        <a:lstStyle/>
        <a:p>
          <a:endParaRPr lang="en-US"/>
        </a:p>
      </dgm:t>
    </dgm:pt>
    <dgm:pt modelId="{F1E098D0-4EED-4AA2-AF10-1F3D4F77DF72}" type="sibTrans" cxnId="{7CBC7A09-00D4-4D6B-81AB-3E278A719C68}">
      <dgm:prSet/>
      <dgm:spPr/>
      <dgm:t>
        <a:bodyPr/>
        <a:lstStyle/>
        <a:p>
          <a:endParaRPr lang="en-US"/>
        </a:p>
      </dgm:t>
    </dgm:pt>
    <dgm:pt modelId="{E0394AA6-F3FF-4678-A844-08A9C832E8FE}">
      <dgm:prSet phldrT="[Text]"/>
      <dgm:spPr/>
      <dgm:t>
        <a:bodyPr/>
        <a:lstStyle/>
        <a:p>
          <a:r>
            <a:rPr lang="en-US" dirty="0"/>
            <a:t>Gather </a:t>
          </a:r>
          <a:r>
            <a:rPr lang="en-US" dirty="0" smtClean="0"/>
            <a:t>Evidence of Learning</a:t>
          </a:r>
          <a:endParaRPr lang="en-US" dirty="0"/>
        </a:p>
      </dgm:t>
    </dgm:pt>
    <dgm:pt modelId="{6E6E24A1-CFD7-4CCF-8FF6-79EEC6B2B23D}" type="parTrans" cxnId="{A6010129-111B-48D9-867E-F7FEE54F5D71}">
      <dgm:prSet/>
      <dgm:spPr/>
      <dgm:t>
        <a:bodyPr/>
        <a:lstStyle/>
        <a:p>
          <a:endParaRPr lang="en-US"/>
        </a:p>
      </dgm:t>
    </dgm:pt>
    <dgm:pt modelId="{8E217305-2E7A-4D93-906C-499219D17234}" type="sibTrans" cxnId="{A6010129-111B-48D9-867E-F7FEE54F5D71}">
      <dgm:prSet/>
      <dgm:spPr/>
      <dgm:t>
        <a:bodyPr/>
        <a:lstStyle/>
        <a:p>
          <a:endParaRPr lang="en-US"/>
        </a:p>
      </dgm:t>
    </dgm:pt>
    <dgm:pt modelId="{EED16558-1B42-4340-B74C-3641514EC4B4}">
      <dgm:prSet phldrT="[Text]"/>
      <dgm:spPr/>
      <dgm:t>
        <a:bodyPr/>
        <a:lstStyle/>
        <a:p>
          <a:r>
            <a:rPr lang="en-US" dirty="0"/>
            <a:t>Interpret Evidence</a:t>
          </a:r>
        </a:p>
      </dgm:t>
    </dgm:pt>
    <dgm:pt modelId="{7E461974-EA7D-4951-8981-0F6E2B36A3E0}" type="parTrans" cxnId="{E347E999-93E1-40CD-AFC3-568638F8D3EC}">
      <dgm:prSet/>
      <dgm:spPr/>
      <dgm:t>
        <a:bodyPr/>
        <a:lstStyle/>
        <a:p>
          <a:endParaRPr lang="en-US"/>
        </a:p>
      </dgm:t>
    </dgm:pt>
    <dgm:pt modelId="{46E74E57-3041-46A2-8138-21BCF10200AB}" type="sibTrans" cxnId="{E347E999-93E1-40CD-AFC3-568638F8D3EC}">
      <dgm:prSet/>
      <dgm:spPr/>
      <dgm:t>
        <a:bodyPr/>
        <a:lstStyle/>
        <a:p>
          <a:endParaRPr lang="en-US"/>
        </a:p>
      </dgm:t>
    </dgm:pt>
    <dgm:pt modelId="{3319E1E6-FAC8-48D0-852B-744653EEF5DF}">
      <dgm:prSet phldrT="[Text]"/>
      <dgm:spPr/>
      <dgm:t>
        <a:bodyPr/>
        <a:lstStyle/>
        <a:p>
          <a:r>
            <a:rPr lang="en-US" dirty="0"/>
            <a:t>Implement  Change</a:t>
          </a:r>
        </a:p>
      </dgm:t>
    </dgm:pt>
    <dgm:pt modelId="{6DE45D4D-3439-439A-A0F4-F2E2371A180D}" type="parTrans" cxnId="{6F80ECB5-C831-4BBA-855F-03A8BAADF2B7}">
      <dgm:prSet/>
      <dgm:spPr/>
      <dgm:t>
        <a:bodyPr/>
        <a:lstStyle/>
        <a:p>
          <a:endParaRPr lang="en-US"/>
        </a:p>
      </dgm:t>
    </dgm:pt>
    <dgm:pt modelId="{17624384-EE9F-4991-A362-7B589901CDE2}" type="sibTrans" cxnId="{6F80ECB5-C831-4BBA-855F-03A8BAADF2B7}">
      <dgm:prSet/>
      <dgm:spPr/>
      <dgm:t>
        <a:bodyPr/>
        <a:lstStyle/>
        <a:p>
          <a:endParaRPr lang="en-US"/>
        </a:p>
      </dgm:t>
    </dgm:pt>
    <dgm:pt modelId="{1B933D8E-00D3-4287-B3B2-F42AA9FDCD8E}">
      <dgm:prSet phldrT="[Text]"/>
      <dgm:spPr/>
      <dgm:t>
        <a:bodyPr/>
        <a:lstStyle/>
        <a:p>
          <a:r>
            <a:rPr lang="en-US" dirty="0"/>
            <a:t>Mission</a:t>
          </a:r>
        </a:p>
      </dgm:t>
    </dgm:pt>
    <dgm:pt modelId="{8C207248-50BC-4CE2-B48F-AE6043749EF1}" type="parTrans" cxnId="{97E61A2D-3FAF-4B02-9B76-887D98B9D494}">
      <dgm:prSet/>
      <dgm:spPr/>
      <dgm:t>
        <a:bodyPr/>
        <a:lstStyle/>
        <a:p>
          <a:endParaRPr lang="en-US"/>
        </a:p>
      </dgm:t>
    </dgm:pt>
    <dgm:pt modelId="{6D90BE71-1A59-4F52-853A-42FD6ECCDB49}" type="sibTrans" cxnId="{97E61A2D-3FAF-4B02-9B76-887D98B9D494}">
      <dgm:prSet/>
      <dgm:spPr/>
      <dgm:t>
        <a:bodyPr/>
        <a:lstStyle/>
        <a:p>
          <a:endParaRPr lang="en-US"/>
        </a:p>
      </dgm:t>
    </dgm:pt>
    <dgm:pt modelId="{E97D321D-59D5-4AFC-800F-5D23ED7BDC44}" type="pres">
      <dgm:prSet presAssocID="{80A13739-81F6-498B-A619-40926A1FD8B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DD6B21-0080-45EC-AB97-6BB9AF9D344C}" type="pres">
      <dgm:prSet presAssocID="{1B933D8E-00D3-4287-B3B2-F42AA9FDCD8E}" presName="centerShape" presStyleLbl="node0" presStyleIdx="0" presStyleCnt="1"/>
      <dgm:spPr/>
      <dgm:t>
        <a:bodyPr/>
        <a:lstStyle/>
        <a:p>
          <a:endParaRPr lang="en-US"/>
        </a:p>
      </dgm:t>
    </dgm:pt>
    <dgm:pt modelId="{F1A3FB1F-23A8-4871-AA41-3635BD99D127}" type="pres">
      <dgm:prSet presAssocID="{2389ACE0-4AB9-43C0-96DF-8B0DCE6621A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699250-0CD4-4D0D-B477-5123AEACF6BF}" type="pres">
      <dgm:prSet presAssocID="{2389ACE0-4AB9-43C0-96DF-8B0DCE6621AB}" presName="dummy" presStyleCnt="0"/>
      <dgm:spPr/>
    </dgm:pt>
    <dgm:pt modelId="{85787F0E-85DB-48A0-B5B2-AAFC5997B3B5}" type="pres">
      <dgm:prSet presAssocID="{F1E098D0-4EED-4AA2-AF10-1F3D4F77DF72}" presName="sibTrans" presStyleLbl="sibTrans2D1" presStyleIdx="0" presStyleCnt="4"/>
      <dgm:spPr/>
      <dgm:t>
        <a:bodyPr/>
        <a:lstStyle/>
        <a:p>
          <a:endParaRPr lang="en-US"/>
        </a:p>
      </dgm:t>
    </dgm:pt>
    <dgm:pt modelId="{288A1627-A29A-4DC4-AC81-E56E10A4E231}" type="pres">
      <dgm:prSet presAssocID="{E0394AA6-F3FF-4678-A844-08A9C832E8F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8B84B5-6604-41D6-9784-C562A1C8E529}" type="pres">
      <dgm:prSet presAssocID="{E0394AA6-F3FF-4678-A844-08A9C832E8FE}" presName="dummy" presStyleCnt="0"/>
      <dgm:spPr/>
    </dgm:pt>
    <dgm:pt modelId="{E24A5C2D-DA4D-4017-8317-5955B50C13B9}" type="pres">
      <dgm:prSet presAssocID="{8E217305-2E7A-4D93-906C-499219D17234}" presName="sibTrans" presStyleLbl="sibTrans2D1" presStyleIdx="1" presStyleCnt="4"/>
      <dgm:spPr/>
      <dgm:t>
        <a:bodyPr/>
        <a:lstStyle/>
        <a:p>
          <a:endParaRPr lang="en-US"/>
        </a:p>
      </dgm:t>
    </dgm:pt>
    <dgm:pt modelId="{3339CE1B-B5AD-49A2-9345-35BAB266D851}" type="pres">
      <dgm:prSet presAssocID="{EED16558-1B42-4340-B74C-3641514EC4B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5960A9-910A-4671-B35A-85237F1A1175}" type="pres">
      <dgm:prSet presAssocID="{EED16558-1B42-4340-B74C-3641514EC4B4}" presName="dummy" presStyleCnt="0"/>
      <dgm:spPr/>
    </dgm:pt>
    <dgm:pt modelId="{4B3852F1-E7B7-4549-9CAB-515390B21623}" type="pres">
      <dgm:prSet presAssocID="{46E74E57-3041-46A2-8138-21BCF10200AB}" presName="sibTrans" presStyleLbl="sibTrans2D1" presStyleIdx="2" presStyleCnt="4"/>
      <dgm:spPr/>
      <dgm:t>
        <a:bodyPr/>
        <a:lstStyle/>
        <a:p>
          <a:endParaRPr lang="en-US"/>
        </a:p>
      </dgm:t>
    </dgm:pt>
    <dgm:pt modelId="{155B3282-3DB4-4D49-8C26-92956D718453}" type="pres">
      <dgm:prSet presAssocID="{3319E1E6-FAC8-48D0-852B-744653EEF5D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2EDB7C-0DB6-4DB7-BCD5-B0BDFA5EFF1E}" type="pres">
      <dgm:prSet presAssocID="{3319E1E6-FAC8-48D0-852B-744653EEF5DF}" presName="dummy" presStyleCnt="0"/>
      <dgm:spPr/>
    </dgm:pt>
    <dgm:pt modelId="{739FC433-B321-4805-8DEF-7D37DB578870}" type="pres">
      <dgm:prSet presAssocID="{17624384-EE9F-4991-A362-7B589901CDE2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E347E999-93E1-40CD-AFC3-568638F8D3EC}" srcId="{1B933D8E-00D3-4287-B3B2-F42AA9FDCD8E}" destId="{EED16558-1B42-4340-B74C-3641514EC4B4}" srcOrd="2" destOrd="0" parTransId="{7E461974-EA7D-4951-8981-0F6E2B36A3E0}" sibTransId="{46E74E57-3041-46A2-8138-21BCF10200AB}"/>
    <dgm:cxn modelId="{A6010129-111B-48D9-867E-F7FEE54F5D71}" srcId="{1B933D8E-00D3-4287-B3B2-F42AA9FDCD8E}" destId="{E0394AA6-F3FF-4678-A844-08A9C832E8FE}" srcOrd="1" destOrd="0" parTransId="{6E6E24A1-CFD7-4CCF-8FF6-79EEC6B2B23D}" sibTransId="{8E217305-2E7A-4D93-906C-499219D17234}"/>
    <dgm:cxn modelId="{97E61A2D-3FAF-4B02-9B76-887D98B9D494}" srcId="{80A13739-81F6-498B-A619-40926A1FD8B7}" destId="{1B933D8E-00D3-4287-B3B2-F42AA9FDCD8E}" srcOrd="0" destOrd="0" parTransId="{8C207248-50BC-4CE2-B48F-AE6043749EF1}" sibTransId="{6D90BE71-1A59-4F52-853A-42FD6ECCDB49}"/>
    <dgm:cxn modelId="{E7E0754E-129C-4050-BA50-2A67E2FADA89}" type="presOf" srcId="{3319E1E6-FAC8-48D0-852B-744653EEF5DF}" destId="{155B3282-3DB4-4D49-8C26-92956D718453}" srcOrd="0" destOrd="0" presId="urn:microsoft.com/office/officeart/2005/8/layout/radial6"/>
    <dgm:cxn modelId="{6501B40F-A438-4B36-8E12-DA23ED0A05FF}" type="presOf" srcId="{17624384-EE9F-4991-A362-7B589901CDE2}" destId="{739FC433-B321-4805-8DEF-7D37DB578870}" srcOrd="0" destOrd="0" presId="urn:microsoft.com/office/officeart/2005/8/layout/radial6"/>
    <dgm:cxn modelId="{6F80ECB5-C831-4BBA-855F-03A8BAADF2B7}" srcId="{1B933D8E-00D3-4287-B3B2-F42AA9FDCD8E}" destId="{3319E1E6-FAC8-48D0-852B-744653EEF5DF}" srcOrd="3" destOrd="0" parTransId="{6DE45D4D-3439-439A-A0F4-F2E2371A180D}" sibTransId="{17624384-EE9F-4991-A362-7B589901CDE2}"/>
    <dgm:cxn modelId="{09630DEF-1273-454C-A671-62C7A893A70B}" type="presOf" srcId="{E0394AA6-F3FF-4678-A844-08A9C832E8FE}" destId="{288A1627-A29A-4DC4-AC81-E56E10A4E231}" srcOrd="0" destOrd="0" presId="urn:microsoft.com/office/officeart/2005/8/layout/radial6"/>
    <dgm:cxn modelId="{9C73B159-04E8-425A-AB10-828CF792681F}" type="presOf" srcId="{1B933D8E-00D3-4287-B3B2-F42AA9FDCD8E}" destId="{3BDD6B21-0080-45EC-AB97-6BB9AF9D344C}" srcOrd="0" destOrd="0" presId="urn:microsoft.com/office/officeart/2005/8/layout/radial6"/>
    <dgm:cxn modelId="{4154432B-D4D2-4A6D-BC77-EC88F98AED7C}" type="presOf" srcId="{80A13739-81F6-498B-A619-40926A1FD8B7}" destId="{E97D321D-59D5-4AFC-800F-5D23ED7BDC44}" srcOrd="0" destOrd="0" presId="urn:microsoft.com/office/officeart/2005/8/layout/radial6"/>
    <dgm:cxn modelId="{C4A2B81B-1D57-405A-8B1E-D23506D06BA6}" type="presOf" srcId="{F1E098D0-4EED-4AA2-AF10-1F3D4F77DF72}" destId="{85787F0E-85DB-48A0-B5B2-AAFC5997B3B5}" srcOrd="0" destOrd="0" presId="urn:microsoft.com/office/officeart/2005/8/layout/radial6"/>
    <dgm:cxn modelId="{A275E194-5404-4F65-AEAB-ACA4227E2540}" type="presOf" srcId="{2389ACE0-4AB9-43C0-96DF-8B0DCE6621AB}" destId="{F1A3FB1F-23A8-4871-AA41-3635BD99D127}" srcOrd="0" destOrd="0" presId="urn:microsoft.com/office/officeart/2005/8/layout/radial6"/>
    <dgm:cxn modelId="{DF6A3DE8-6A41-4BCF-81A3-B4E9AD97490C}" type="presOf" srcId="{46E74E57-3041-46A2-8138-21BCF10200AB}" destId="{4B3852F1-E7B7-4549-9CAB-515390B21623}" srcOrd="0" destOrd="0" presId="urn:microsoft.com/office/officeart/2005/8/layout/radial6"/>
    <dgm:cxn modelId="{7CBC7A09-00D4-4D6B-81AB-3E278A719C68}" srcId="{1B933D8E-00D3-4287-B3B2-F42AA9FDCD8E}" destId="{2389ACE0-4AB9-43C0-96DF-8B0DCE6621AB}" srcOrd="0" destOrd="0" parTransId="{B8DA38A5-2A2B-4F18-B678-59174D652990}" sibTransId="{F1E098D0-4EED-4AA2-AF10-1F3D4F77DF72}"/>
    <dgm:cxn modelId="{AB71B298-3FD0-4E8C-9001-3C40D7A8DF4F}" type="presOf" srcId="{EED16558-1B42-4340-B74C-3641514EC4B4}" destId="{3339CE1B-B5AD-49A2-9345-35BAB266D851}" srcOrd="0" destOrd="0" presId="urn:microsoft.com/office/officeart/2005/8/layout/radial6"/>
    <dgm:cxn modelId="{AA4E0442-4155-4C47-80C2-D8F3CABAC102}" type="presOf" srcId="{8E217305-2E7A-4D93-906C-499219D17234}" destId="{E24A5C2D-DA4D-4017-8317-5955B50C13B9}" srcOrd="0" destOrd="0" presId="urn:microsoft.com/office/officeart/2005/8/layout/radial6"/>
    <dgm:cxn modelId="{47FF5F54-EAF8-4ED4-80D4-C954B3BA22E0}" type="presParOf" srcId="{E97D321D-59D5-4AFC-800F-5D23ED7BDC44}" destId="{3BDD6B21-0080-45EC-AB97-6BB9AF9D344C}" srcOrd="0" destOrd="0" presId="urn:microsoft.com/office/officeart/2005/8/layout/radial6"/>
    <dgm:cxn modelId="{786FBC59-6C1E-4982-9DFD-28A34618B51D}" type="presParOf" srcId="{E97D321D-59D5-4AFC-800F-5D23ED7BDC44}" destId="{F1A3FB1F-23A8-4871-AA41-3635BD99D127}" srcOrd="1" destOrd="0" presId="urn:microsoft.com/office/officeart/2005/8/layout/radial6"/>
    <dgm:cxn modelId="{DE6E74BD-3F67-490A-BB13-A5E3FABD3603}" type="presParOf" srcId="{E97D321D-59D5-4AFC-800F-5D23ED7BDC44}" destId="{40699250-0CD4-4D0D-B477-5123AEACF6BF}" srcOrd="2" destOrd="0" presId="urn:microsoft.com/office/officeart/2005/8/layout/radial6"/>
    <dgm:cxn modelId="{61669EEB-1B61-41E1-884E-89BEEDA8E1BF}" type="presParOf" srcId="{E97D321D-59D5-4AFC-800F-5D23ED7BDC44}" destId="{85787F0E-85DB-48A0-B5B2-AAFC5997B3B5}" srcOrd="3" destOrd="0" presId="urn:microsoft.com/office/officeart/2005/8/layout/radial6"/>
    <dgm:cxn modelId="{BC1C26D5-0D76-4482-BB63-926E5206E3E8}" type="presParOf" srcId="{E97D321D-59D5-4AFC-800F-5D23ED7BDC44}" destId="{288A1627-A29A-4DC4-AC81-E56E10A4E231}" srcOrd="4" destOrd="0" presId="urn:microsoft.com/office/officeart/2005/8/layout/radial6"/>
    <dgm:cxn modelId="{0FA341CC-6977-4660-A5CD-CAFED7A172B5}" type="presParOf" srcId="{E97D321D-59D5-4AFC-800F-5D23ED7BDC44}" destId="{728B84B5-6604-41D6-9784-C562A1C8E529}" srcOrd="5" destOrd="0" presId="urn:microsoft.com/office/officeart/2005/8/layout/radial6"/>
    <dgm:cxn modelId="{8AED201F-8E47-4A94-8D5C-97AD6BCE6100}" type="presParOf" srcId="{E97D321D-59D5-4AFC-800F-5D23ED7BDC44}" destId="{E24A5C2D-DA4D-4017-8317-5955B50C13B9}" srcOrd="6" destOrd="0" presId="urn:microsoft.com/office/officeart/2005/8/layout/radial6"/>
    <dgm:cxn modelId="{D4A6BB28-28F5-4872-93F7-346747EC1B2E}" type="presParOf" srcId="{E97D321D-59D5-4AFC-800F-5D23ED7BDC44}" destId="{3339CE1B-B5AD-49A2-9345-35BAB266D851}" srcOrd="7" destOrd="0" presId="urn:microsoft.com/office/officeart/2005/8/layout/radial6"/>
    <dgm:cxn modelId="{F99389C2-3E7A-48C6-9687-FA07FEC28799}" type="presParOf" srcId="{E97D321D-59D5-4AFC-800F-5D23ED7BDC44}" destId="{485960A9-910A-4671-B35A-85237F1A1175}" srcOrd="8" destOrd="0" presId="urn:microsoft.com/office/officeart/2005/8/layout/radial6"/>
    <dgm:cxn modelId="{F6CE0E85-1B58-4041-A035-C22644A547B6}" type="presParOf" srcId="{E97D321D-59D5-4AFC-800F-5D23ED7BDC44}" destId="{4B3852F1-E7B7-4549-9CAB-515390B21623}" srcOrd="9" destOrd="0" presId="urn:microsoft.com/office/officeart/2005/8/layout/radial6"/>
    <dgm:cxn modelId="{0F0147CB-6720-45F5-9B5F-0CF561FE1A22}" type="presParOf" srcId="{E97D321D-59D5-4AFC-800F-5D23ED7BDC44}" destId="{155B3282-3DB4-4D49-8C26-92956D718453}" srcOrd="10" destOrd="0" presId="urn:microsoft.com/office/officeart/2005/8/layout/radial6"/>
    <dgm:cxn modelId="{CE8697CC-B8ED-4BDC-9815-7C7015F47F58}" type="presParOf" srcId="{E97D321D-59D5-4AFC-800F-5D23ED7BDC44}" destId="{B72EDB7C-0DB6-4DB7-BCD5-B0BDFA5EFF1E}" srcOrd="11" destOrd="0" presId="urn:microsoft.com/office/officeart/2005/8/layout/radial6"/>
    <dgm:cxn modelId="{A6CC5CD0-11F7-416C-8C00-53C3868428E2}" type="presParOf" srcId="{E97D321D-59D5-4AFC-800F-5D23ED7BDC44}" destId="{739FC433-B321-4805-8DEF-7D37DB578870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A13739-81F6-498B-A619-40926A1FD8B7}" type="doc">
      <dgm:prSet loTypeId="urn:microsoft.com/office/officeart/2005/8/layout/radial6" loCatId="cycle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2389ACE0-4AB9-43C0-96DF-8B0DCE6621AB}">
      <dgm:prSet phldrT="[Text]"/>
      <dgm:spPr/>
      <dgm:t>
        <a:bodyPr/>
        <a:lstStyle/>
        <a:p>
          <a:r>
            <a:rPr lang="en-US" dirty="0"/>
            <a:t>Identify </a:t>
          </a:r>
          <a:r>
            <a:rPr lang="en-US" dirty="0" smtClean="0"/>
            <a:t>Learning Outcomes</a:t>
          </a:r>
          <a:endParaRPr lang="en-US" dirty="0"/>
        </a:p>
      </dgm:t>
    </dgm:pt>
    <dgm:pt modelId="{B8DA38A5-2A2B-4F18-B678-59174D652990}" type="parTrans" cxnId="{7CBC7A09-00D4-4D6B-81AB-3E278A719C68}">
      <dgm:prSet/>
      <dgm:spPr/>
      <dgm:t>
        <a:bodyPr/>
        <a:lstStyle/>
        <a:p>
          <a:endParaRPr lang="en-US"/>
        </a:p>
      </dgm:t>
    </dgm:pt>
    <dgm:pt modelId="{F1E098D0-4EED-4AA2-AF10-1F3D4F77DF72}" type="sibTrans" cxnId="{7CBC7A09-00D4-4D6B-81AB-3E278A719C68}">
      <dgm:prSet/>
      <dgm:spPr/>
      <dgm:t>
        <a:bodyPr/>
        <a:lstStyle/>
        <a:p>
          <a:endParaRPr lang="en-US"/>
        </a:p>
      </dgm:t>
    </dgm:pt>
    <dgm:pt modelId="{E0394AA6-F3FF-4678-A844-08A9C832E8FE}">
      <dgm:prSet phldrT="[Text]"/>
      <dgm:spPr/>
      <dgm:t>
        <a:bodyPr/>
        <a:lstStyle/>
        <a:p>
          <a:r>
            <a:rPr lang="en-US" b="1" dirty="0">
              <a:solidFill>
                <a:srgbClr val="BF311A"/>
              </a:solidFill>
            </a:rPr>
            <a:t>Gather </a:t>
          </a:r>
          <a:r>
            <a:rPr lang="en-US" b="1" dirty="0" smtClean="0">
              <a:solidFill>
                <a:srgbClr val="BF311A"/>
              </a:solidFill>
            </a:rPr>
            <a:t>Evidence of Learning</a:t>
          </a:r>
          <a:endParaRPr lang="en-US" b="1" dirty="0">
            <a:solidFill>
              <a:srgbClr val="BF311A"/>
            </a:solidFill>
          </a:endParaRPr>
        </a:p>
      </dgm:t>
    </dgm:pt>
    <dgm:pt modelId="{6E6E24A1-CFD7-4CCF-8FF6-79EEC6B2B23D}" type="parTrans" cxnId="{A6010129-111B-48D9-867E-F7FEE54F5D71}">
      <dgm:prSet/>
      <dgm:spPr/>
      <dgm:t>
        <a:bodyPr/>
        <a:lstStyle/>
        <a:p>
          <a:endParaRPr lang="en-US"/>
        </a:p>
      </dgm:t>
    </dgm:pt>
    <dgm:pt modelId="{8E217305-2E7A-4D93-906C-499219D17234}" type="sibTrans" cxnId="{A6010129-111B-48D9-867E-F7FEE54F5D71}">
      <dgm:prSet/>
      <dgm:spPr/>
      <dgm:t>
        <a:bodyPr/>
        <a:lstStyle/>
        <a:p>
          <a:endParaRPr lang="en-US"/>
        </a:p>
      </dgm:t>
    </dgm:pt>
    <dgm:pt modelId="{EED16558-1B42-4340-B74C-3641514EC4B4}">
      <dgm:prSet phldrT="[Text]"/>
      <dgm:spPr/>
      <dgm:t>
        <a:bodyPr/>
        <a:lstStyle/>
        <a:p>
          <a:r>
            <a:rPr lang="en-US" dirty="0"/>
            <a:t>Interpret Evidence</a:t>
          </a:r>
        </a:p>
      </dgm:t>
    </dgm:pt>
    <dgm:pt modelId="{7E461974-EA7D-4951-8981-0F6E2B36A3E0}" type="parTrans" cxnId="{E347E999-93E1-40CD-AFC3-568638F8D3EC}">
      <dgm:prSet/>
      <dgm:spPr/>
      <dgm:t>
        <a:bodyPr/>
        <a:lstStyle/>
        <a:p>
          <a:endParaRPr lang="en-US"/>
        </a:p>
      </dgm:t>
    </dgm:pt>
    <dgm:pt modelId="{46E74E57-3041-46A2-8138-21BCF10200AB}" type="sibTrans" cxnId="{E347E999-93E1-40CD-AFC3-568638F8D3EC}">
      <dgm:prSet/>
      <dgm:spPr/>
      <dgm:t>
        <a:bodyPr/>
        <a:lstStyle/>
        <a:p>
          <a:endParaRPr lang="en-US"/>
        </a:p>
      </dgm:t>
    </dgm:pt>
    <dgm:pt modelId="{3319E1E6-FAC8-48D0-852B-744653EEF5DF}">
      <dgm:prSet phldrT="[Text]"/>
      <dgm:spPr/>
      <dgm:t>
        <a:bodyPr/>
        <a:lstStyle/>
        <a:p>
          <a:r>
            <a:rPr lang="en-US" dirty="0"/>
            <a:t>Implement  Change</a:t>
          </a:r>
        </a:p>
      </dgm:t>
    </dgm:pt>
    <dgm:pt modelId="{6DE45D4D-3439-439A-A0F4-F2E2371A180D}" type="parTrans" cxnId="{6F80ECB5-C831-4BBA-855F-03A8BAADF2B7}">
      <dgm:prSet/>
      <dgm:spPr/>
      <dgm:t>
        <a:bodyPr/>
        <a:lstStyle/>
        <a:p>
          <a:endParaRPr lang="en-US"/>
        </a:p>
      </dgm:t>
    </dgm:pt>
    <dgm:pt modelId="{17624384-EE9F-4991-A362-7B589901CDE2}" type="sibTrans" cxnId="{6F80ECB5-C831-4BBA-855F-03A8BAADF2B7}">
      <dgm:prSet/>
      <dgm:spPr/>
      <dgm:t>
        <a:bodyPr/>
        <a:lstStyle/>
        <a:p>
          <a:endParaRPr lang="en-US"/>
        </a:p>
      </dgm:t>
    </dgm:pt>
    <dgm:pt modelId="{1B933D8E-00D3-4287-B3B2-F42AA9FDCD8E}">
      <dgm:prSet phldrT="[Text]"/>
      <dgm:spPr/>
      <dgm:t>
        <a:bodyPr/>
        <a:lstStyle/>
        <a:p>
          <a:r>
            <a:rPr lang="en-US" dirty="0"/>
            <a:t>Mission</a:t>
          </a:r>
        </a:p>
      </dgm:t>
    </dgm:pt>
    <dgm:pt modelId="{8C207248-50BC-4CE2-B48F-AE6043749EF1}" type="parTrans" cxnId="{97E61A2D-3FAF-4B02-9B76-887D98B9D494}">
      <dgm:prSet/>
      <dgm:spPr/>
      <dgm:t>
        <a:bodyPr/>
        <a:lstStyle/>
        <a:p>
          <a:endParaRPr lang="en-US"/>
        </a:p>
      </dgm:t>
    </dgm:pt>
    <dgm:pt modelId="{6D90BE71-1A59-4F52-853A-42FD6ECCDB49}" type="sibTrans" cxnId="{97E61A2D-3FAF-4B02-9B76-887D98B9D494}">
      <dgm:prSet/>
      <dgm:spPr/>
      <dgm:t>
        <a:bodyPr/>
        <a:lstStyle/>
        <a:p>
          <a:endParaRPr lang="en-US"/>
        </a:p>
      </dgm:t>
    </dgm:pt>
    <dgm:pt modelId="{E97D321D-59D5-4AFC-800F-5D23ED7BDC44}" type="pres">
      <dgm:prSet presAssocID="{80A13739-81F6-498B-A619-40926A1FD8B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DD6B21-0080-45EC-AB97-6BB9AF9D344C}" type="pres">
      <dgm:prSet presAssocID="{1B933D8E-00D3-4287-B3B2-F42AA9FDCD8E}" presName="centerShape" presStyleLbl="node0" presStyleIdx="0" presStyleCnt="1"/>
      <dgm:spPr/>
      <dgm:t>
        <a:bodyPr/>
        <a:lstStyle/>
        <a:p>
          <a:endParaRPr lang="en-US"/>
        </a:p>
      </dgm:t>
    </dgm:pt>
    <dgm:pt modelId="{F1A3FB1F-23A8-4871-AA41-3635BD99D127}" type="pres">
      <dgm:prSet presAssocID="{2389ACE0-4AB9-43C0-96DF-8B0DCE6621A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699250-0CD4-4D0D-B477-5123AEACF6BF}" type="pres">
      <dgm:prSet presAssocID="{2389ACE0-4AB9-43C0-96DF-8B0DCE6621AB}" presName="dummy" presStyleCnt="0"/>
      <dgm:spPr/>
    </dgm:pt>
    <dgm:pt modelId="{85787F0E-85DB-48A0-B5B2-AAFC5997B3B5}" type="pres">
      <dgm:prSet presAssocID="{F1E098D0-4EED-4AA2-AF10-1F3D4F77DF72}" presName="sibTrans" presStyleLbl="sibTrans2D1" presStyleIdx="0" presStyleCnt="4"/>
      <dgm:spPr/>
      <dgm:t>
        <a:bodyPr/>
        <a:lstStyle/>
        <a:p>
          <a:endParaRPr lang="en-US"/>
        </a:p>
      </dgm:t>
    </dgm:pt>
    <dgm:pt modelId="{288A1627-A29A-4DC4-AC81-E56E10A4E231}" type="pres">
      <dgm:prSet presAssocID="{E0394AA6-F3FF-4678-A844-08A9C832E8F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8B84B5-6604-41D6-9784-C562A1C8E529}" type="pres">
      <dgm:prSet presAssocID="{E0394AA6-F3FF-4678-A844-08A9C832E8FE}" presName="dummy" presStyleCnt="0"/>
      <dgm:spPr/>
    </dgm:pt>
    <dgm:pt modelId="{E24A5C2D-DA4D-4017-8317-5955B50C13B9}" type="pres">
      <dgm:prSet presAssocID="{8E217305-2E7A-4D93-906C-499219D17234}" presName="sibTrans" presStyleLbl="sibTrans2D1" presStyleIdx="1" presStyleCnt="4"/>
      <dgm:spPr/>
      <dgm:t>
        <a:bodyPr/>
        <a:lstStyle/>
        <a:p>
          <a:endParaRPr lang="en-US"/>
        </a:p>
      </dgm:t>
    </dgm:pt>
    <dgm:pt modelId="{3339CE1B-B5AD-49A2-9345-35BAB266D851}" type="pres">
      <dgm:prSet presAssocID="{EED16558-1B42-4340-B74C-3641514EC4B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5960A9-910A-4671-B35A-85237F1A1175}" type="pres">
      <dgm:prSet presAssocID="{EED16558-1B42-4340-B74C-3641514EC4B4}" presName="dummy" presStyleCnt="0"/>
      <dgm:spPr/>
    </dgm:pt>
    <dgm:pt modelId="{4B3852F1-E7B7-4549-9CAB-515390B21623}" type="pres">
      <dgm:prSet presAssocID="{46E74E57-3041-46A2-8138-21BCF10200AB}" presName="sibTrans" presStyleLbl="sibTrans2D1" presStyleIdx="2" presStyleCnt="4"/>
      <dgm:spPr/>
      <dgm:t>
        <a:bodyPr/>
        <a:lstStyle/>
        <a:p>
          <a:endParaRPr lang="en-US"/>
        </a:p>
      </dgm:t>
    </dgm:pt>
    <dgm:pt modelId="{155B3282-3DB4-4D49-8C26-92956D718453}" type="pres">
      <dgm:prSet presAssocID="{3319E1E6-FAC8-48D0-852B-744653EEF5D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2EDB7C-0DB6-4DB7-BCD5-B0BDFA5EFF1E}" type="pres">
      <dgm:prSet presAssocID="{3319E1E6-FAC8-48D0-852B-744653EEF5DF}" presName="dummy" presStyleCnt="0"/>
      <dgm:spPr/>
    </dgm:pt>
    <dgm:pt modelId="{739FC433-B321-4805-8DEF-7D37DB578870}" type="pres">
      <dgm:prSet presAssocID="{17624384-EE9F-4991-A362-7B589901CDE2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D5419977-2D5E-4C1A-918F-FAADF035BA3A}" type="presOf" srcId="{17624384-EE9F-4991-A362-7B589901CDE2}" destId="{739FC433-B321-4805-8DEF-7D37DB578870}" srcOrd="0" destOrd="0" presId="urn:microsoft.com/office/officeart/2005/8/layout/radial6"/>
    <dgm:cxn modelId="{A0F35B14-205C-4E02-8ED0-6C32C524D89C}" type="presOf" srcId="{2389ACE0-4AB9-43C0-96DF-8B0DCE6621AB}" destId="{F1A3FB1F-23A8-4871-AA41-3635BD99D127}" srcOrd="0" destOrd="0" presId="urn:microsoft.com/office/officeart/2005/8/layout/radial6"/>
    <dgm:cxn modelId="{E347E999-93E1-40CD-AFC3-568638F8D3EC}" srcId="{1B933D8E-00D3-4287-B3B2-F42AA9FDCD8E}" destId="{EED16558-1B42-4340-B74C-3641514EC4B4}" srcOrd="2" destOrd="0" parTransId="{7E461974-EA7D-4951-8981-0F6E2B36A3E0}" sibTransId="{46E74E57-3041-46A2-8138-21BCF10200AB}"/>
    <dgm:cxn modelId="{A6010129-111B-48D9-867E-F7FEE54F5D71}" srcId="{1B933D8E-00D3-4287-B3B2-F42AA9FDCD8E}" destId="{E0394AA6-F3FF-4678-A844-08A9C832E8FE}" srcOrd="1" destOrd="0" parTransId="{6E6E24A1-CFD7-4CCF-8FF6-79EEC6B2B23D}" sibTransId="{8E217305-2E7A-4D93-906C-499219D17234}"/>
    <dgm:cxn modelId="{97E61A2D-3FAF-4B02-9B76-887D98B9D494}" srcId="{80A13739-81F6-498B-A619-40926A1FD8B7}" destId="{1B933D8E-00D3-4287-B3B2-F42AA9FDCD8E}" srcOrd="0" destOrd="0" parTransId="{8C207248-50BC-4CE2-B48F-AE6043749EF1}" sibTransId="{6D90BE71-1A59-4F52-853A-42FD6ECCDB49}"/>
    <dgm:cxn modelId="{054C5D6B-3D6F-4861-8AB4-3AF87DEEB62F}" type="presOf" srcId="{EED16558-1B42-4340-B74C-3641514EC4B4}" destId="{3339CE1B-B5AD-49A2-9345-35BAB266D851}" srcOrd="0" destOrd="0" presId="urn:microsoft.com/office/officeart/2005/8/layout/radial6"/>
    <dgm:cxn modelId="{4057D98D-7D46-47BD-ADA6-1AA378BBA8D9}" type="presOf" srcId="{46E74E57-3041-46A2-8138-21BCF10200AB}" destId="{4B3852F1-E7B7-4549-9CAB-515390B21623}" srcOrd="0" destOrd="0" presId="urn:microsoft.com/office/officeart/2005/8/layout/radial6"/>
    <dgm:cxn modelId="{6F80ECB5-C831-4BBA-855F-03A8BAADF2B7}" srcId="{1B933D8E-00D3-4287-B3B2-F42AA9FDCD8E}" destId="{3319E1E6-FAC8-48D0-852B-744653EEF5DF}" srcOrd="3" destOrd="0" parTransId="{6DE45D4D-3439-439A-A0F4-F2E2371A180D}" sibTransId="{17624384-EE9F-4991-A362-7B589901CDE2}"/>
    <dgm:cxn modelId="{4A23F9CB-50DF-4930-8368-323840A613F9}" type="presOf" srcId="{80A13739-81F6-498B-A619-40926A1FD8B7}" destId="{E97D321D-59D5-4AFC-800F-5D23ED7BDC44}" srcOrd="0" destOrd="0" presId="urn:microsoft.com/office/officeart/2005/8/layout/radial6"/>
    <dgm:cxn modelId="{CCDE29FC-93CA-4C9D-A499-1214615CA3B8}" type="presOf" srcId="{8E217305-2E7A-4D93-906C-499219D17234}" destId="{E24A5C2D-DA4D-4017-8317-5955B50C13B9}" srcOrd="0" destOrd="0" presId="urn:microsoft.com/office/officeart/2005/8/layout/radial6"/>
    <dgm:cxn modelId="{FCA3E354-303A-4BDD-B95E-3A1993BE5CD6}" type="presOf" srcId="{F1E098D0-4EED-4AA2-AF10-1F3D4F77DF72}" destId="{85787F0E-85DB-48A0-B5B2-AAFC5997B3B5}" srcOrd="0" destOrd="0" presId="urn:microsoft.com/office/officeart/2005/8/layout/radial6"/>
    <dgm:cxn modelId="{6FFABAFC-4EE0-417D-9248-BA9E6A404D42}" type="presOf" srcId="{3319E1E6-FAC8-48D0-852B-744653EEF5DF}" destId="{155B3282-3DB4-4D49-8C26-92956D718453}" srcOrd="0" destOrd="0" presId="urn:microsoft.com/office/officeart/2005/8/layout/radial6"/>
    <dgm:cxn modelId="{7D530F2E-1510-4567-8DE7-EC67F2239DF4}" type="presOf" srcId="{1B933D8E-00D3-4287-B3B2-F42AA9FDCD8E}" destId="{3BDD6B21-0080-45EC-AB97-6BB9AF9D344C}" srcOrd="0" destOrd="0" presId="urn:microsoft.com/office/officeart/2005/8/layout/radial6"/>
    <dgm:cxn modelId="{3F7656C7-2AFF-454D-80B6-D29120151F67}" type="presOf" srcId="{E0394AA6-F3FF-4678-A844-08A9C832E8FE}" destId="{288A1627-A29A-4DC4-AC81-E56E10A4E231}" srcOrd="0" destOrd="0" presId="urn:microsoft.com/office/officeart/2005/8/layout/radial6"/>
    <dgm:cxn modelId="{7CBC7A09-00D4-4D6B-81AB-3E278A719C68}" srcId="{1B933D8E-00D3-4287-B3B2-F42AA9FDCD8E}" destId="{2389ACE0-4AB9-43C0-96DF-8B0DCE6621AB}" srcOrd="0" destOrd="0" parTransId="{B8DA38A5-2A2B-4F18-B678-59174D652990}" sibTransId="{F1E098D0-4EED-4AA2-AF10-1F3D4F77DF72}"/>
    <dgm:cxn modelId="{EBAF3CF9-75CD-4A71-BFD3-AEC10C518F9C}" type="presParOf" srcId="{E97D321D-59D5-4AFC-800F-5D23ED7BDC44}" destId="{3BDD6B21-0080-45EC-AB97-6BB9AF9D344C}" srcOrd="0" destOrd="0" presId="urn:microsoft.com/office/officeart/2005/8/layout/radial6"/>
    <dgm:cxn modelId="{7C760041-4DF5-4D6C-8FC6-0D0A581B5F17}" type="presParOf" srcId="{E97D321D-59D5-4AFC-800F-5D23ED7BDC44}" destId="{F1A3FB1F-23A8-4871-AA41-3635BD99D127}" srcOrd="1" destOrd="0" presId="urn:microsoft.com/office/officeart/2005/8/layout/radial6"/>
    <dgm:cxn modelId="{4D7724CF-2796-4115-912D-29C599216752}" type="presParOf" srcId="{E97D321D-59D5-4AFC-800F-5D23ED7BDC44}" destId="{40699250-0CD4-4D0D-B477-5123AEACF6BF}" srcOrd="2" destOrd="0" presId="urn:microsoft.com/office/officeart/2005/8/layout/radial6"/>
    <dgm:cxn modelId="{565B9A57-B02A-4788-8BE1-DC5955F6BB85}" type="presParOf" srcId="{E97D321D-59D5-4AFC-800F-5D23ED7BDC44}" destId="{85787F0E-85DB-48A0-B5B2-AAFC5997B3B5}" srcOrd="3" destOrd="0" presId="urn:microsoft.com/office/officeart/2005/8/layout/radial6"/>
    <dgm:cxn modelId="{3C5E7506-6ED0-4BD1-A8D4-ED7D07FEF05B}" type="presParOf" srcId="{E97D321D-59D5-4AFC-800F-5D23ED7BDC44}" destId="{288A1627-A29A-4DC4-AC81-E56E10A4E231}" srcOrd="4" destOrd="0" presId="urn:microsoft.com/office/officeart/2005/8/layout/radial6"/>
    <dgm:cxn modelId="{91C106E8-E733-45A5-8452-8D0D079CD717}" type="presParOf" srcId="{E97D321D-59D5-4AFC-800F-5D23ED7BDC44}" destId="{728B84B5-6604-41D6-9784-C562A1C8E529}" srcOrd="5" destOrd="0" presId="urn:microsoft.com/office/officeart/2005/8/layout/radial6"/>
    <dgm:cxn modelId="{67056978-41B5-4F6F-B1DE-48E1F2E27FD2}" type="presParOf" srcId="{E97D321D-59D5-4AFC-800F-5D23ED7BDC44}" destId="{E24A5C2D-DA4D-4017-8317-5955B50C13B9}" srcOrd="6" destOrd="0" presId="urn:microsoft.com/office/officeart/2005/8/layout/radial6"/>
    <dgm:cxn modelId="{BF0CB8D1-AA00-489B-81C3-DE268D7E6C23}" type="presParOf" srcId="{E97D321D-59D5-4AFC-800F-5D23ED7BDC44}" destId="{3339CE1B-B5AD-49A2-9345-35BAB266D851}" srcOrd="7" destOrd="0" presId="urn:microsoft.com/office/officeart/2005/8/layout/radial6"/>
    <dgm:cxn modelId="{C6EF53C6-BD6A-45CD-AFE4-217B5FD082DE}" type="presParOf" srcId="{E97D321D-59D5-4AFC-800F-5D23ED7BDC44}" destId="{485960A9-910A-4671-B35A-85237F1A1175}" srcOrd="8" destOrd="0" presId="urn:microsoft.com/office/officeart/2005/8/layout/radial6"/>
    <dgm:cxn modelId="{3E78FE6A-E160-4989-96EF-7C84082DBE4A}" type="presParOf" srcId="{E97D321D-59D5-4AFC-800F-5D23ED7BDC44}" destId="{4B3852F1-E7B7-4549-9CAB-515390B21623}" srcOrd="9" destOrd="0" presId="urn:microsoft.com/office/officeart/2005/8/layout/radial6"/>
    <dgm:cxn modelId="{768703B7-1912-4A41-A6E9-720457804288}" type="presParOf" srcId="{E97D321D-59D5-4AFC-800F-5D23ED7BDC44}" destId="{155B3282-3DB4-4D49-8C26-92956D718453}" srcOrd="10" destOrd="0" presId="urn:microsoft.com/office/officeart/2005/8/layout/radial6"/>
    <dgm:cxn modelId="{1288CCD3-709C-4A92-8711-F04875DAFFC0}" type="presParOf" srcId="{E97D321D-59D5-4AFC-800F-5D23ED7BDC44}" destId="{B72EDB7C-0DB6-4DB7-BCD5-B0BDFA5EFF1E}" srcOrd="11" destOrd="0" presId="urn:microsoft.com/office/officeart/2005/8/layout/radial6"/>
    <dgm:cxn modelId="{6F44DABD-BCF6-4AC1-9201-EB2418EF9A5E}" type="presParOf" srcId="{E97D321D-59D5-4AFC-800F-5D23ED7BDC44}" destId="{739FC433-B321-4805-8DEF-7D37DB578870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0A13739-81F6-498B-A619-40926A1FD8B7}" type="doc">
      <dgm:prSet loTypeId="urn:microsoft.com/office/officeart/2005/8/layout/radial6" loCatId="cycle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2389ACE0-4AB9-43C0-96DF-8B0DCE6621AB}">
      <dgm:prSet phldrT="[Text]"/>
      <dgm:spPr/>
      <dgm:t>
        <a:bodyPr/>
        <a:lstStyle/>
        <a:p>
          <a:r>
            <a:rPr lang="en-US" dirty="0"/>
            <a:t>Identify </a:t>
          </a:r>
          <a:r>
            <a:rPr lang="en-US" dirty="0" smtClean="0"/>
            <a:t>Learning Outcomes</a:t>
          </a:r>
          <a:endParaRPr lang="en-US" dirty="0"/>
        </a:p>
      </dgm:t>
    </dgm:pt>
    <dgm:pt modelId="{B8DA38A5-2A2B-4F18-B678-59174D652990}" type="parTrans" cxnId="{7CBC7A09-00D4-4D6B-81AB-3E278A719C68}">
      <dgm:prSet/>
      <dgm:spPr/>
      <dgm:t>
        <a:bodyPr/>
        <a:lstStyle/>
        <a:p>
          <a:endParaRPr lang="en-US"/>
        </a:p>
      </dgm:t>
    </dgm:pt>
    <dgm:pt modelId="{F1E098D0-4EED-4AA2-AF10-1F3D4F77DF72}" type="sibTrans" cxnId="{7CBC7A09-00D4-4D6B-81AB-3E278A719C68}">
      <dgm:prSet/>
      <dgm:spPr/>
      <dgm:t>
        <a:bodyPr/>
        <a:lstStyle/>
        <a:p>
          <a:endParaRPr lang="en-US"/>
        </a:p>
      </dgm:t>
    </dgm:pt>
    <dgm:pt modelId="{E0394AA6-F3FF-4678-A844-08A9C832E8FE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Gather </a:t>
          </a:r>
          <a:r>
            <a:rPr lang="en-US" dirty="0" smtClean="0">
              <a:solidFill>
                <a:schemeClr val="tx1"/>
              </a:solidFill>
            </a:rPr>
            <a:t>Evidence of Learning</a:t>
          </a:r>
          <a:endParaRPr lang="en-US" dirty="0">
            <a:solidFill>
              <a:schemeClr val="tx1"/>
            </a:solidFill>
          </a:endParaRPr>
        </a:p>
      </dgm:t>
    </dgm:pt>
    <dgm:pt modelId="{6E6E24A1-CFD7-4CCF-8FF6-79EEC6B2B23D}" type="parTrans" cxnId="{A6010129-111B-48D9-867E-F7FEE54F5D71}">
      <dgm:prSet/>
      <dgm:spPr/>
      <dgm:t>
        <a:bodyPr/>
        <a:lstStyle/>
        <a:p>
          <a:endParaRPr lang="en-US"/>
        </a:p>
      </dgm:t>
    </dgm:pt>
    <dgm:pt modelId="{8E217305-2E7A-4D93-906C-499219D17234}" type="sibTrans" cxnId="{A6010129-111B-48D9-867E-F7FEE54F5D71}">
      <dgm:prSet/>
      <dgm:spPr/>
      <dgm:t>
        <a:bodyPr/>
        <a:lstStyle/>
        <a:p>
          <a:endParaRPr lang="en-US"/>
        </a:p>
      </dgm:t>
    </dgm:pt>
    <dgm:pt modelId="{EED16558-1B42-4340-B74C-3641514EC4B4}">
      <dgm:prSet phldrT="[Text]"/>
      <dgm:spPr/>
      <dgm:t>
        <a:bodyPr/>
        <a:lstStyle/>
        <a:p>
          <a:r>
            <a:rPr lang="en-US" b="1" dirty="0">
              <a:solidFill>
                <a:srgbClr val="BF311A"/>
              </a:solidFill>
            </a:rPr>
            <a:t>Interpret Evidence</a:t>
          </a:r>
        </a:p>
      </dgm:t>
    </dgm:pt>
    <dgm:pt modelId="{7E461974-EA7D-4951-8981-0F6E2B36A3E0}" type="parTrans" cxnId="{E347E999-93E1-40CD-AFC3-568638F8D3EC}">
      <dgm:prSet/>
      <dgm:spPr/>
      <dgm:t>
        <a:bodyPr/>
        <a:lstStyle/>
        <a:p>
          <a:endParaRPr lang="en-US"/>
        </a:p>
      </dgm:t>
    </dgm:pt>
    <dgm:pt modelId="{46E74E57-3041-46A2-8138-21BCF10200AB}" type="sibTrans" cxnId="{E347E999-93E1-40CD-AFC3-568638F8D3EC}">
      <dgm:prSet/>
      <dgm:spPr/>
      <dgm:t>
        <a:bodyPr/>
        <a:lstStyle/>
        <a:p>
          <a:endParaRPr lang="en-US"/>
        </a:p>
      </dgm:t>
    </dgm:pt>
    <dgm:pt modelId="{3319E1E6-FAC8-48D0-852B-744653EEF5DF}">
      <dgm:prSet phldrT="[Text]"/>
      <dgm:spPr/>
      <dgm:t>
        <a:bodyPr/>
        <a:lstStyle/>
        <a:p>
          <a:r>
            <a:rPr lang="en-US" dirty="0"/>
            <a:t>Implement  Change</a:t>
          </a:r>
        </a:p>
      </dgm:t>
    </dgm:pt>
    <dgm:pt modelId="{6DE45D4D-3439-439A-A0F4-F2E2371A180D}" type="parTrans" cxnId="{6F80ECB5-C831-4BBA-855F-03A8BAADF2B7}">
      <dgm:prSet/>
      <dgm:spPr/>
      <dgm:t>
        <a:bodyPr/>
        <a:lstStyle/>
        <a:p>
          <a:endParaRPr lang="en-US"/>
        </a:p>
      </dgm:t>
    </dgm:pt>
    <dgm:pt modelId="{17624384-EE9F-4991-A362-7B589901CDE2}" type="sibTrans" cxnId="{6F80ECB5-C831-4BBA-855F-03A8BAADF2B7}">
      <dgm:prSet/>
      <dgm:spPr/>
      <dgm:t>
        <a:bodyPr/>
        <a:lstStyle/>
        <a:p>
          <a:endParaRPr lang="en-US"/>
        </a:p>
      </dgm:t>
    </dgm:pt>
    <dgm:pt modelId="{1B933D8E-00D3-4287-B3B2-F42AA9FDCD8E}">
      <dgm:prSet phldrT="[Text]"/>
      <dgm:spPr/>
      <dgm:t>
        <a:bodyPr/>
        <a:lstStyle/>
        <a:p>
          <a:r>
            <a:rPr lang="en-US" dirty="0"/>
            <a:t>Mission</a:t>
          </a:r>
        </a:p>
      </dgm:t>
    </dgm:pt>
    <dgm:pt modelId="{8C207248-50BC-4CE2-B48F-AE6043749EF1}" type="parTrans" cxnId="{97E61A2D-3FAF-4B02-9B76-887D98B9D494}">
      <dgm:prSet/>
      <dgm:spPr/>
      <dgm:t>
        <a:bodyPr/>
        <a:lstStyle/>
        <a:p>
          <a:endParaRPr lang="en-US"/>
        </a:p>
      </dgm:t>
    </dgm:pt>
    <dgm:pt modelId="{6D90BE71-1A59-4F52-853A-42FD6ECCDB49}" type="sibTrans" cxnId="{97E61A2D-3FAF-4B02-9B76-887D98B9D494}">
      <dgm:prSet/>
      <dgm:spPr/>
      <dgm:t>
        <a:bodyPr/>
        <a:lstStyle/>
        <a:p>
          <a:endParaRPr lang="en-US"/>
        </a:p>
      </dgm:t>
    </dgm:pt>
    <dgm:pt modelId="{E97D321D-59D5-4AFC-800F-5D23ED7BDC44}" type="pres">
      <dgm:prSet presAssocID="{80A13739-81F6-498B-A619-40926A1FD8B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DD6B21-0080-45EC-AB97-6BB9AF9D344C}" type="pres">
      <dgm:prSet presAssocID="{1B933D8E-00D3-4287-B3B2-F42AA9FDCD8E}" presName="centerShape" presStyleLbl="node0" presStyleIdx="0" presStyleCnt="1"/>
      <dgm:spPr/>
      <dgm:t>
        <a:bodyPr/>
        <a:lstStyle/>
        <a:p>
          <a:endParaRPr lang="en-US"/>
        </a:p>
      </dgm:t>
    </dgm:pt>
    <dgm:pt modelId="{F1A3FB1F-23A8-4871-AA41-3635BD99D127}" type="pres">
      <dgm:prSet presAssocID="{2389ACE0-4AB9-43C0-96DF-8B0DCE6621A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699250-0CD4-4D0D-B477-5123AEACF6BF}" type="pres">
      <dgm:prSet presAssocID="{2389ACE0-4AB9-43C0-96DF-8B0DCE6621AB}" presName="dummy" presStyleCnt="0"/>
      <dgm:spPr/>
    </dgm:pt>
    <dgm:pt modelId="{85787F0E-85DB-48A0-B5B2-AAFC5997B3B5}" type="pres">
      <dgm:prSet presAssocID="{F1E098D0-4EED-4AA2-AF10-1F3D4F77DF72}" presName="sibTrans" presStyleLbl="sibTrans2D1" presStyleIdx="0" presStyleCnt="4"/>
      <dgm:spPr/>
      <dgm:t>
        <a:bodyPr/>
        <a:lstStyle/>
        <a:p>
          <a:endParaRPr lang="en-US"/>
        </a:p>
      </dgm:t>
    </dgm:pt>
    <dgm:pt modelId="{288A1627-A29A-4DC4-AC81-E56E10A4E231}" type="pres">
      <dgm:prSet presAssocID="{E0394AA6-F3FF-4678-A844-08A9C832E8F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8B84B5-6604-41D6-9784-C562A1C8E529}" type="pres">
      <dgm:prSet presAssocID="{E0394AA6-F3FF-4678-A844-08A9C832E8FE}" presName="dummy" presStyleCnt="0"/>
      <dgm:spPr/>
    </dgm:pt>
    <dgm:pt modelId="{E24A5C2D-DA4D-4017-8317-5955B50C13B9}" type="pres">
      <dgm:prSet presAssocID="{8E217305-2E7A-4D93-906C-499219D17234}" presName="sibTrans" presStyleLbl="sibTrans2D1" presStyleIdx="1" presStyleCnt="4"/>
      <dgm:spPr/>
      <dgm:t>
        <a:bodyPr/>
        <a:lstStyle/>
        <a:p>
          <a:endParaRPr lang="en-US"/>
        </a:p>
      </dgm:t>
    </dgm:pt>
    <dgm:pt modelId="{3339CE1B-B5AD-49A2-9345-35BAB266D851}" type="pres">
      <dgm:prSet presAssocID="{EED16558-1B42-4340-B74C-3641514EC4B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5960A9-910A-4671-B35A-85237F1A1175}" type="pres">
      <dgm:prSet presAssocID="{EED16558-1B42-4340-B74C-3641514EC4B4}" presName="dummy" presStyleCnt="0"/>
      <dgm:spPr/>
    </dgm:pt>
    <dgm:pt modelId="{4B3852F1-E7B7-4549-9CAB-515390B21623}" type="pres">
      <dgm:prSet presAssocID="{46E74E57-3041-46A2-8138-21BCF10200AB}" presName="sibTrans" presStyleLbl="sibTrans2D1" presStyleIdx="2" presStyleCnt="4"/>
      <dgm:spPr/>
      <dgm:t>
        <a:bodyPr/>
        <a:lstStyle/>
        <a:p>
          <a:endParaRPr lang="en-US"/>
        </a:p>
      </dgm:t>
    </dgm:pt>
    <dgm:pt modelId="{155B3282-3DB4-4D49-8C26-92956D718453}" type="pres">
      <dgm:prSet presAssocID="{3319E1E6-FAC8-48D0-852B-744653EEF5D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2EDB7C-0DB6-4DB7-BCD5-B0BDFA5EFF1E}" type="pres">
      <dgm:prSet presAssocID="{3319E1E6-FAC8-48D0-852B-744653EEF5DF}" presName="dummy" presStyleCnt="0"/>
      <dgm:spPr/>
    </dgm:pt>
    <dgm:pt modelId="{739FC433-B321-4805-8DEF-7D37DB578870}" type="pres">
      <dgm:prSet presAssocID="{17624384-EE9F-4991-A362-7B589901CDE2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CA7D6D82-7E4F-4924-8776-48FA1EE302CA}" type="presOf" srcId="{1B933D8E-00D3-4287-B3B2-F42AA9FDCD8E}" destId="{3BDD6B21-0080-45EC-AB97-6BB9AF9D344C}" srcOrd="0" destOrd="0" presId="urn:microsoft.com/office/officeart/2005/8/layout/radial6"/>
    <dgm:cxn modelId="{E347E999-93E1-40CD-AFC3-568638F8D3EC}" srcId="{1B933D8E-00D3-4287-B3B2-F42AA9FDCD8E}" destId="{EED16558-1B42-4340-B74C-3641514EC4B4}" srcOrd="2" destOrd="0" parTransId="{7E461974-EA7D-4951-8981-0F6E2B36A3E0}" sibTransId="{46E74E57-3041-46A2-8138-21BCF10200AB}"/>
    <dgm:cxn modelId="{A6010129-111B-48D9-867E-F7FEE54F5D71}" srcId="{1B933D8E-00D3-4287-B3B2-F42AA9FDCD8E}" destId="{E0394AA6-F3FF-4678-A844-08A9C832E8FE}" srcOrd="1" destOrd="0" parTransId="{6E6E24A1-CFD7-4CCF-8FF6-79EEC6B2B23D}" sibTransId="{8E217305-2E7A-4D93-906C-499219D17234}"/>
    <dgm:cxn modelId="{97E61A2D-3FAF-4B02-9B76-887D98B9D494}" srcId="{80A13739-81F6-498B-A619-40926A1FD8B7}" destId="{1B933D8E-00D3-4287-B3B2-F42AA9FDCD8E}" srcOrd="0" destOrd="0" parTransId="{8C207248-50BC-4CE2-B48F-AE6043749EF1}" sibTransId="{6D90BE71-1A59-4F52-853A-42FD6ECCDB49}"/>
    <dgm:cxn modelId="{BDBA6622-D443-4424-B3E7-334A28C7FDF1}" type="presOf" srcId="{EED16558-1B42-4340-B74C-3641514EC4B4}" destId="{3339CE1B-B5AD-49A2-9345-35BAB266D851}" srcOrd="0" destOrd="0" presId="urn:microsoft.com/office/officeart/2005/8/layout/radial6"/>
    <dgm:cxn modelId="{2A63AFAA-674D-46EA-B374-B9691CF12ADF}" type="presOf" srcId="{8E217305-2E7A-4D93-906C-499219D17234}" destId="{E24A5C2D-DA4D-4017-8317-5955B50C13B9}" srcOrd="0" destOrd="0" presId="urn:microsoft.com/office/officeart/2005/8/layout/radial6"/>
    <dgm:cxn modelId="{244ACC9F-5FBE-495C-A464-4C7110DBB540}" type="presOf" srcId="{F1E098D0-4EED-4AA2-AF10-1F3D4F77DF72}" destId="{85787F0E-85DB-48A0-B5B2-AAFC5997B3B5}" srcOrd="0" destOrd="0" presId="urn:microsoft.com/office/officeart/2005/8/layout/radial6"/>
    <dgm:cxn modelId="{C1F3BA12-2002-42B5-9A32-0504A86E85FB}" type="presOf" srcId="{46E74E57-3041-46A2-8138-21BCF10200AB}" destId="{4B3852F1-E7B7-4549-9CAB-515390B21623}" srcOrd="0" destOrd="0" presId="urn:microsoft.com/office/officeart/2005/8/layout/radial6"/>
    <dgm:cxn modelId="{4A30C553-27E8-4DF1-A2B5-2D769AA5A085}" type="presOf" srcId="{17624384-EE9F-4991-A362-7B589901CDE2}" destId="{739FC433-B321-4805-8DEF-7D37DB578870}" srcOrd="0" destOrd="0" presId="urn:microsoft.com/office/officeart/2005/8/layout/radial6"/>
    <dgm:cxn modelId="{6F80ECB5-C831-4BBA-855F-03A8BAADF2B7}" srcId="{1B933D8E-00D3-4287-B3B2-F42AA9FDCD8E}" destId="{3319E1E6-FAC8-48D0-852B-744653EEF5DF}" srcOrd="3" destOrd="0" parTransId="{6DE45D4D-3439-439A-A0F4-F2E2371A180D}" sibTransId="{17624384-EE9F-4991-A362-7B589901CDE2}"/>
    <dgm:cxn modelId="{A0271573-4B87-4425-9E50-F133FD345215}" type="presOf" srcId="{2389ACE0-4AB9-43C0-96DF-8B0DCE6621AB}" destId="{F1A3FB1F-23A8-4871-AA41-3635BD99D127}" srcOrd="0" destOrd="0" presId="urn:microsoft.com/office/officeart/2005/8/layout/radial6"/>
    <dgm:cxn modelId="{F8ED9DDD-5655-475E-A57C-F41A0472395C}" type="presOf" srcId="{E0394AA6-F3FF-4678-A844-08A9C832E8FE}" destId="{288A1627-A29A-4DC4-AC81-E56E10A4E231}" srcOrd="0" destOrd="0" presId="urn:microsoft.com/office/officeart/2005/8/layout/radial6"/>
    <dgm:cxn modelId="{4CE0170B-775A-477A-B6B2-CC36C287C499}" type="presOf" srcId="{80A13739-81F6-498B-A619-40926A1FD8B7}" destId="{E97D321D-59D5-4AFC-800F-5D23ED7BDC44}" srcOrd="0" destOrd="0" presId="urn:microsoft.com/office/officeart/2005/8/layout/radial6"/>
    <dgm:cxn modelId="{6CC1562F-BB9B-442F-883B-58ADA5645E12}" type="presOf" srcId="{3319E1E6-FAC8-48D0-852B-744653EEF5DF}" destId="{155B3282-3DB4-4D49-8C26-92956D718453}" srcOrd="0" destOrd="0" presId="urn:microsoft.com/office/officeart/2005/8/layout/radial6"/>
    <dgm:cxn modelId="{7CBC7A09-00D4-4D6B-81AB-3E278A719C68}" srcId="{1B933D8E-00D3-4287-B3B2-F42AA9FDCD8E}" destId="{2389ACE0-4AB9-43C0-96DF-8B0DCE6621AB}" srcOrd="0" destOrd="0" parTransId="{B8DA38A5-2A2B-4F18-B678-59174D652990}" sibTransId="{F1E098D0-4EED-4AA2-AF10-1F3D4F77DF72}"/>
    <dgm:cxn modelId="{A1735459-AF81-42E0-98A9-8538FD0741B8}" type="presParOf" srcId="{E97D321D-59D5-4AFC-800F-5D23ED7BDC44}" destId="{3BDD6B21-0080-45EC-AB97-6BB9AF9D344C}" srcOrd="0" destOrd="0" presId="urn:microsoft.com/office/officeart/2005/8/layout/radial6"/>
    <dgm:cxn modelId="{7EDB1C5F-73FA-4C97-9F84-7912D11BD1D9}" type="presParOf" srcId="{E97D321D-59D5-4AFC-800F-5D23ED7BDC44}" destId="{F1A3FB1F-23A8-4871-AA41-3635BD99D127}" srcOrd="1" destOrd="0" presId="urn:microsoft.com/office/officeart/2005/8/layout/radial6"/>
    <dgm:cxn modelId="{F13A30D8-4C9B-46B3-A3A7-60D4797D9E0A}" type="presParOf" srcId="{E97D321D-59D5-4AFC-800F-5D23ED7BDC44}" destId="{40699250-0CD4-4D0D-B477-5123AEACF6BF}" srcOrd="2" destOrd="0" presId="urn:microsoft.com/office/officeart/2005/8/layout/radial6"/>
    <dgm:cxn modelId="{7395204C-6FB1-4CB0-A4D2-AB0C437EB5F0}" type="presParOf" srcId="{E97D321D-59D5-4AFC-800F-5D23ED7BDC44}" destId="{85787F0E-85DB-48A0-B5B2-AAFC5997B3B5}" srcOrd="3" destOrd="0" presId="urn:microsoft.com/office/officeart/2005/8/layout/radial6"/>
    <dgm:cxn modelId="{F78AFAED-3238-4B9B-8B48-C517EA59C79A}" type="presParOf" srcId="{E97D321D-59D5-4AFC-800F-5D23ED7BDC44}" destId="{288A1627-A29A-4DC4-AC81-E56E10A4E231}" srcOrd="4" destOrd="0" presId="urn:microsoft.com/office/officeart/2005/8/layout/radial6"/>
    <dgm:cxn modelId="{431714E1-E584-42C4-8720-808388B9E6BC}" type="presParOf" srcId="{E97D321D-59D5-4AFC-800F-5D23ED7BDC44}" destId="{728B84B5-6604-41D6-9784-C562A1C8E529}" srcOrd="5" destOrd="0" presId="urn:microsoft.com/office/officeart/2005/8/layout/radial6"/>
    <dgm:cxn modelId="{574D6175-CE7C-4477-853A-2A82D165FEA7}" type="presParOf" srcId="{E97D321D-59D5-4AFC-800F-5D23ED7BDC44}" destId="{E24A5C2D-DA4D-4017-8317-5955B50C13B9}" srcOrd="6" destOrd="0" presId="urn:microsoft.com/office/officeart/2005/8/layout/radial6"/>
    <dgm:cxn modelId="{C0F2E402-4222-4493-9268-79FB9FB4A00D}" type="presParOf" srcId="{E97D321D-59D5-4AFC-800F-5D23ED7BDC44}" destId="{3339CE1B-B5AD-49A2-9345-35BAB266D851}" srcOrd="7" destOrd="0" presId="urn:microsoft.com/office/officeart/2005/8/layout/radial6"/>
    <dgm:cxn modelId="{2C247116-0170-419F-AF3F-8F1BEDF5A730}" type="presParOf" srcId="{E97D321D-59D5-4AFC-800F-5D23ED7BDC44}" destId="{485960A9-910A-4671-B35A-85237F1A1175}" srcOrd="8" destOrd="0" presId="urn:microsoft.com/office/officeart/2005/8/layout/radial6"/>
    <dgm:cxn modelId="{5BD2A3BF-9619-4E83-8F67-4F0D4696C42C}" type="presParOf" srcId="{E97D321D-59D5-4AFC-800F-5D23ED7BDC44}" destId="{4B3852F1-E7B7-4549-9CAB-515390B21623}" srcOrd="9" destOrd="0" presId="urn:microsoft.com/office/officeart/2005/8/layout/radial6"/>
    <dgm:cxn modelId="{05FC4E73-5514-4879-A394-535B48032898}" type="presParOf" srcId="{E97D321D-59D5-4AFC-800F-5D23ED7BDC44}" destId="{155B3282-3DB4-4D49-8C26-92956D718453}" srcOrd="10" destOrd="0" presId="urn:microsoft.com/office/officeart/2005/8/layout/radial6"/>
    <dgm:cxn modelId="{6F43120B-5126-4742-AF6D-201BEC08D5CF}" type="presParOf" srcId="{E97D321D-59D5-4AFC-800F-5D23ED7BDC44}" destId="{B72EDB7C-0DB6-4DB7-BCD5-B0BDFA5EFF1E}" srcOrd="11" destOrd="0" presId="urn:microsoft.com/office/officeart/2005/8/layout/radial6"/>
    <dgm:cxn modelId="{6ED8B3CB-4FB8-4B69-950E-92E0E2ED0BC4}" type="presParOf" srcId="{E97D321D-59D5-4AFC-800F-5D23ED7BDC44}" destId="{739FC433-B321-4805-8DEF-7D37DB578870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9FC433-B321-4805-8DEF-7D37DB578870}">
      <dsp:nvSpPr>
        <dsp:cNvPr id="0" name=""/>
        <dsp:cNvSpPr/>
      </dsp:nvSpPr>
      <dsp:spPr>
        <a:xfrm>
          <a:off x="2725944" y="554244"/>
          <a:ext cx="3692111" cy="3692111"/>
        </a:xfrm>
        <a:prstGeom prst="blockArc">
          <a:avLst>
            <a:gd name="adj1" fmla="val 10800000"/>
            <a:gd name="adj2" fmla="val 16200000"/>
            <a:gd name="adj3" fmla="val 4644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B3852F1-E7B7-4549-9CAB-515390B21623}">
      <dsp:nvSpPr>
        <dsp:cNvPr id="0" name=""/>
        <dsp:cNvSpPr/>
      </dsp:nvSpPr>
      <dsp:spPr>
        <a:xfrm>
          <a:off x="2725944" y="554244"/>
          <a:ext cx="3692111" cy="3692111"/>
        </a:xfrm>
        <a:prstGeom prst="blockArc">
          <a:avLst>
            <a:gd name="adj1" fmla="val 5400000"/>
            <a:gd name="adj2" fmla="val 10800000"/>
            <a:gd name="adj3" fmla="val 4644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24A5C2D-DA4D-4017-8317-5955B50C13B9}">
      <dsp:nvSpPr>
        <dsp:cNvPr id="0" name=""/>
        <dsp:cNvSpPr/>
      </dsp:nvSpPr>
      <dsp:spPr>
        <a:xfrm>
          <a:off x="2725944" y="554244"/>
          <a:ext cx="3692111" cy="3692111"/>
        </a:xfrm>
        <a:prstGeom prst="blockArc">
          <a:avLst>
            <a:gd name="adj1" fmla="val 0"/>
            <a:gd name="adj2" fmla="val 5400000"/>
            <a:gd name="adj3" fmla="val 4644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5787F0E-85DB-48A0-B5B2-AAFC5997B3B5}">
      <dsp:nvSpPr>
        <dsp:cNvPr id="0" name=""/>
        <dsp:cNvSpPr/>
      </dsp:nvSpPr>
      <dsp:spPr>
        <a:xfrm>
          <a:off x="2725944" y="554244"/>
          <a:ext cx="3692111" cy="3692111"/>
        </a:xfrm>
        <a:prstGeom prst="blockArc">
          <a:avLst>
            <a:gd name="adj1" fmla="val 16200000"/>
            <a:gd name="adj2" fmla="val 0"/>
            <a:gd name="adj3" fmla="val 4644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BDD6B21-0080-45EC-AB97-6BB9AF9D344C}">
      <dsp:nvSpPr>
        <dsp:cNvPr id="0" name=""/>
        <dsp:cNvSpPr/>
      </dsp:nvSpPr>
      <dsp:spPr>
        <a:xfrm>
          <a:off x="3721447" y="1549747"/>
          <a:ext cx="1701105" cy="17011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Mission</a:t>
          </a:r>
        </a:p>
      </dsp:txBody>
      <dsp:txXfrm>
        <a:off x="3970568" y="1798868"/>
        <a:ext cx="1202863" cy="1202863"/>
      </dsp:txXfrm>
    </dsp:sp>
    <dsp:sp modelId="{F1A3FB1F-23A8-4871-AA41-3635BD99D127}">
      <dsp:nvSpPr>
        <dsp:cNvPr id="0" name=""/>
        <dsp:cNvSpPr/>
      </dsp:nvSpPr>
      <dsp:spPr>
        <a:xfrm>
          <a:off x="3976613" y="1725"/>
          <a:ext cx="1190773" cy="11907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Identify </a:t>
          </a:r>
          <a:r>
            <a:rPr lang="en-US" sz="1400" kern="1200" dirty="0" smtClean="0"/>
            <a:t>Learning Outcomes</a:t>
          </a:r>
          <a:endParaRPr lang="en-US" sz="1400" kern="1200" dirty="0"/>
        </a:p>
      </dsp:txBody>
      <dsp:txXfrm>
        <a:off x="4150998" y="176110"/>
        <a:ext cx="842003" cy="842003"/>
      </dsp:txXfrm>
    </dsp:sp>
    <dsp:sp modelId="{288A1627-A29A-4DC4-AC81-E56E10A4E231}">
      <dsp:nvSpPr>
        <dsp:cNvPr id="0" name=""/>
        <dsp:cNvSpPr/>
      </dsp:nvSpPr>
      <dsp:spPr>
        <a:xfrm>
          <a:off x="5779801" y="1804913"/>
          <a:ext cx="1190773" cy="11907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Gather </a:t>
          </a:r>
          <a:r>
            <a:rPr lang="en-US" sz="1400" kern="1200" dirty="0" smtClean="0"/>
            <a:t>Evidence of Learning</a:t>
          </a:r>
          <a:endParaRPr lang="en-US" sz="1400" kern="1200" dirty="0"/>
        </a:p>
      </dsp:txBody>
      <dsp:txXfrm>
        <a:off x="5954186" y="1979298"/>
        <a:ext cx="842003" cy="842003"/>
      </dsp:txXfrm>
    </dsp:sp>
    <dsp:sp modelId="{3339CE1B-B5AD-49A2-9345-35BAB266D851}">
      <dsp:nvSpPr>
        <dsp:cNvPr id="0" name=""/>
        <dsp:cNvSpPr/>
      </dsp:nvSpPr>
      <dsp:spPr>
        <a:xfrm>
          <a:off x="3976613" y="3608101"/>
          <a:ext cx="1190773" cy="11907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Interpret Evidence</a:t>
          </a:r>
        </a:p>
      </dsp:txBody>
      <dsp:txXfrm>
        <a:off x="4150998" y="3782486"/>
        <a:ext cx="842003" cy="842003"/>
      </dsp:txXfrm>
    </dsp:sp>
    <dsp:sp modelId="{155B3282-3DB4-4D49-8C26-92956D718453}">
      <dsp:nvSpPr>
        <dsp:cNvPr id="0" name=""/>
        <dsp:cNvSpPr/>
      </dsp:nvSpPr>
      <dsp:spPr>
        <a:xfrm>
          <a:off x="2173425" y="1804913"/>
          <a:ext cx="1190773" cy="11907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Implement  Change</a:t>
          </a:r>
        </a:p>
      </dsp:txBody>
      <dsp:txXfrm>
        <a:off x="2347810" y="1979298"/>
        <a:ext cx="842003" cy="8420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9FC433-B321-4805-8DEF-7D37DB578870}">
      <dsp:nvSpPr>
        <dsp:cNvPr id="0" name=""/>
        <dsp:cNvSpPr/>
      </dsp:nvSpPr>
      <dsp:spPr>
        <a:xfrm>
          <a:off x="2725944" y="554244"/>
          <a:ext cx="3692111" cy="3692111"/>
        </a:xfrm>
        <a:prstGeom prst="blockArc">
          <a:avLst>
            <a:gd name="adj1" fmla="val 10800000"/>
            <a:gd name="adj2" fmla="val 16200000"/>
            <a:gd name="adj3" fmla="val 4644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B3852F1-E7B7-4549-9CAB-515390B21623}">
      <dsp:nvSpPr>
        <dsp:cNvPr id="0" name=""/>
        <dsp:cNvSpPr/>
      </dsp:nvSpPr>
      <dsp:spPr>
        <a:xfrm>
          <a:off x="2725944" y="554244"/>
          <a:ext cx="3692111" cy="3692111"/>
        </a:xfrm>
        <a:prstGeom prst="blockArc">
          <a:avLst>
            <a:gd name="adj1" fmla="val 5400000"/>
            <a:gd name="adj2" fmla="val 10800000"/>
            <a:gd name="adj3" fmla="val 4644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24A5C2D-DA4D-4017-8317-5955B50C13B9}">
      <dsp:nvSpPr>
        <dsp:cNvPr id="0" name=""/>
        <dsp:cNvSpPr/>
      </dsp:nvSpPr>
      <dsp:spPr>
        <a:xfrm>
          <a:off x="2725944" y="554244"/>
          <a:ext cx="3692111" cy="3692111"/>
        </a:xfrm>
        <a:prstGeom prst="blockArc">
          <a:avLst>
            <a:gd name="adj1" fmla="val 0"/>
            <a:gd name="adj2" fmla="val 5400000"/>
            <a:gd name="adj3" fmla="val 4644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5787F0E-85DB-48A0-B5B2-AAFC5997B3B5}">
      <dsp:nvSpPr>
        <dsp:cNvPr id="0" name=""/>
        <dsp:cNvSpPr/>
      </dsp:nvSpPr>
      <dsp:spPr>
        <a:xfrm>
          <a:off x="2725944" y="554244"/>
          <a:ext cx="3692111" cy="3692111"/>
        </a:xfrm>
        <a:prstGeom prst="blockArc">
          <a:avLst>
            <a:gd name="adj1" fmla="val 16200000"/>
            <a:gd name="adj2" fmla="val 0"/>
            <a:gd name="adj3" fmla="val 4644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BDD6B21-0080-45EC-AB97-6BB9AF9D344C}">
      <dsp:nvSpPr>
        <dsp:cNvPr id="0" name=""/>
        <dsp:cNvSpPr/>
      </dsp:nvSpPr>
      <dsp:spPr>
        <a:xfrm>
          <a:off x="3721447" y="1549747"/>
          <a:ext cx="1701105" cy="17011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>
              <a:solidFill>
                <a:srgbClr val="BF311A"/>
              </a:solidFill>
            </a:rPr>
            <a:t>Mission</a:t>
          </a:r>
        </a:p>
      </dsp:txBody>
      <dsp:txXfrm>
        <a:off x="3970568" y="1798868"/>
        <a:ext cx="1202863" cy="1202863"/>
      </dsp:txXfrm>
    </dsp:sp>
    <dsp:sp modelId="{F1A3FB1F-23A8-4871-AA41-3635BD99D127}">
      <dsp:nvSpPr>
        <dsp:cNvPr id="0" name=""/>
        <dsp:cNvSpPr/>
      </dsp:nvSpPr>
      <dsp:spPr>
        <a:xfrm>
          <a:off x="3976613" y="1725"/>
          <a:ext cx="1190773" cy="11907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chemeClr val="tx1"/>
              </a:solidFill>
            </a:rPr>
            <a:t>Identify </a:t>
          </a:r>
          <a:r>
            <a:rPr lang="en-US" sz="1400" kern="1200" dirty="0" smtClean="0">
              <a:solidFill>
                <a:schemeClr val="tx1"/>
              </a:solidFill>
            </a:rPr>
            <a:t>Learning Outcomes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4150998" y="176110"/>
        <a:ext cx="842003" cy="842003"/>
      </dsp:txXfrm>
    </dsp:sp>
    <dsp:sp modelId="{288A1627-A29A-4DC4-AC81-E56E10A4E231}">
      <dsp:nvSpPr>
        <dsp:cNvPr id="0" name=""/>
        <dsp:cNvSpPr/>
      </dsp:nvSpPr>
      <dsp:spPr>
        <a:xfrm>
          <a:off x="5779801" y="1804913"/>
          <a:ext cx="1190773" cy="11907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Gather </a:t>
          </a:r>
          <a:r>
            <a:rPr lang="en-US" sz="1400" kern="1200" dirty="0" smtClean="0"/>
            <a:t>Evidence of Learning</a:t>
          </a:r>
          <a:endParaRPr lang="en-US" sz="1400" kern="1200" dirty="0"/>
        </a:p>
      </dsp:txBody>
      <dsp:txXfrm>
        <a:off x="5954186" y="1979298"/>
        <a:ext cx="842003" cy="842003"/>
      </dsp:txXfrm>
    </dsp:sp>
    <dsp:sp modelId="{3339CE1B-B5AD-49A2-9345-35BAB266D851}">
      <dsp:nvSpPr>
        <dsp:cNvPr id="0" name=""/>
        <dsp:cNvSpPr/>
      </dsp:nvSpPr>
      <dsp:spPr>
        <a:xfrm>
          <a:off x="3976613" y="3608101"/>
          <a:ext cx="1190773" cy="11907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Interpret Evidence</a:t>
          </a:r>
        </a:p>
      </dsp:txBody>
      <dsp:txXfrm>
        <a:off x="4150998" y="3782486"/>
        <a:ext cx="842003" cy="842003"/>
      </dsp:txXfrm>
    </dsp:sp>
    <dsp:sp modelId="{155B3282-3DB4-4D49-8C26-92956D718453}">
      <dsp:nvSpPr>
        <dsp:cNvPr id="0" name=""/>
        <dsp:cNvSpPr/>
      </dsp:nvSpPr>
      <dsp:spPr>
        <a:xfrm>
          <a:off x="2173425" y="1804913"/>
          <a:ext cx="1190773" cy="11907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Implement  Change</a:t>
          </a:r>
        </a:p>
      </dsp:txBody>
      <dsp:txXfrm>
        <a:off x="2347810" y="1979298"/>
        <a:ext cx="842003" cy="8420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9FC433-B321-4805-8DEF-7D37DB578870}">
      <dsp:nvSpPr>
        <dsp:cNvPr id="0" name=""/>
        <dsp:cNvSpPr/>
      </dsp:nvSpPr>
      <dsp:spPr>
        <a:xfrm>
          <a:off x="2725944" y="554244"/>
          <a:ext cx="3692111" cy="3692111"/>
        </a:xfrm>
        <a:prstGeom prst="blockArc">
          <a:avLst>
            <a:gd name="adj1" fmla="val 10800000"/>
            <a:gd name="adj2" fmla="val 16200000"/>
            <a:gd name="adj3" fmla="val 4644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B3852F1-E7B7-4549-9CAB-515390B21623}">
      <dsp:nvSpPr>
        <dsp:cNvPr id="0" name=""/>
        <dsp:cNvSpPr/>
      </dsp:nvSpPr>
      <dsp:spPr>
        <a:xfrm>
          <a:off x="2725944" y="554244"/>
          <a:ext cx="3692111" cy="3692111"/>
        </a:xfrm>
        <a:prstGeom prst="blockArc">
          <a:avLst>
            <a:gd name="adj1" fmla="val 5400000"/>
            <a:gd name="adj2" fmla="val 10800000"/>
            <a:gd name="adj3" fmla="val 4644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24A5C2D-DA4D-4017-8317-5955B50C13B9}">
      <dsp:nvSpPr>
        <dsp:cNvPr id="0" name=""/>
        <dsp:cNvSpPr/>
      </dsp:nvSpPr>
      <dsp:spPr>
        <a:xfrm>
          <a:off x="2725944" y="554244"/>
          <a:ext cx="3692111" cy="3692111"/>
        </a:xfrm>
        <a:prstGeom prst="blockArc">
          <a:avLst>
            <a:gd name="adj1" fmla="val 0"/>
            <a:gd name="adj2" fmla="val 5400000"/>
            <a:gd name="adj3" fmla="val 4644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5787F0E-85DB-48A0-B5B2-AAFC5997B3B5}">
      <dsp:nvSpPr>
        <dsp:cNvPr id="0" name=""/>
        <dsp:cNvSpPr/>
      </dsp:nvSpPr>
      <dsp:spPr>
        <a:xfrm>
          <a:off x="2725944" y="554244"/>
          <a:ext cx="3692111" cy="3692111"/>
        </a:xfrm>
        <a:prstGeom prst="blockArc">
          <a:avLst>
            <a:gd name="adj1" fmla="val 16200000"/>
            <a:gd name="adj2" fmla="val 0"/>
            <a:gd name="adj3" fmla="val 4644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BDD6B21-0080-45EC-AB97-6BB9AF9D344C}">
      <dsp:nvSpPr>
        <dsp:cNvPr id="0" name=""/>
        <dsp:cNvSpPr/>
      </dsp:nvSpPr>
      <dsp:spPr>
        <a:xfrm>
          <a:off x="3721447" y="1549747"/>
          <a:ext cx="1701105" cy="170110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Mission</a:t>
          </a:r>
        </a:p>
      </dsp:txBody>
      <dsp:txXfrm>
        <a:off x="3970568" y="1798868"/>
        <a:ext cx="1202863" cy="1202863"/>
      </dsp:txXfrm>
    </dsp:sp>
    <dsp:sp modelId="{F1A3FB1F-23A8-4871-AA41-3635BD99D127}">
      <dsp:nvSpPr>
        <dsp:cNvPr id="0" name=""/>
        <dsp:cNvSpPr/>
      </dsp:nvSpPr>
      <dsp:spPr>
        <a:xfrm>
          <a:off x="3976613" y="1725"/>
          <a:ext cx="1190773" cy="11907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rgbClr val="BF311A"/>
              </a:solidFill>
            </a:rPr>
            <a:t>Identify </a:t>
          </a:r>
          <a:r>
            <a:rPr lang="en-US" sz="1400" b="1" kern="1200" dirty="0" smtClean="0">
              <a:solidFill>
                <a:srgbClr val="BF311A"/>
              </a:solidFill>
            </a:rPr>
            <a:t>Learning Outcomes</a:t>
          </a:r>
          <a:endParaRPr lang="en-US" sz="1400" b="1" kern="1200" dirty="0">
            <a:solidFill>
              <a:srgbClr val="BF311A"/>
            </a:solidFill>
          </a:endParaRPr>
        </a:p>
      </dsp:txBody>
      <dsp:txXfrm>
        <a:off x="4150998" y="176110"/>
        <a:ext cx="842003" cy="842003"/>
      </dsp:txXfrm>
    </dsp:sp>
    <dsp:sp modelId="{288A1627-A29A-4DC4-AC81-E56E10A4E231}">
      <dsp:nvSpPr>
        <dsp:cNvPr id="0" name=""/>
        <dsp:cNvSpPr/>
      </dsp:nvSpPr>
      <dsp:spPr>
        <a:xfrm>
          <a:off x="5779801" y="1804913"/>
          <a:ext cx="1190773" cy="11907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Gather </a:t>
          </a:r>
          <a:r>
            <a:rPr lang="en-US" sz="1400" kern="1200" dirty="0" smtClean="0"/>
            <a:t>Evidence of Learning</a:t>
          </a:r>
          <a:endParaRPr lang="en-US" sz="1400" kern="1200" dirty="0"/>
        </a:p>
      </dsp:txBody>
      <dsp:txXfrm>
        <a:off x="5954186" y="1979298"/>
        <a:ext cx="842003" cy="842003"/>
      </dsp:txXfrm>
    </dsp:sp>
    <dsp:sp modelId="{3339CE1B-B5AD-49A2-9345-35BAB266D851}">
      <dsp:nvSpPr>
        <dsp:cNvPr id="0" name=""/>
        <dsp:cNvSpPr/>
      </dsp:nvSpPr>
      <dsp:spPr>
        <a:xfrm>
          <a:off x="3976613" y="3608101"/>
          <a:ext cx="1190773" cy="11907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Interpret Evidence</a:t>
          </a:r>
        </a:p>
      </dsp:txBody>
      <dsp:txXfrm>
        <a:off x="4150998" y="3782486"/>
        <a:ext cx="842003" cy="842003"/>
      </dsp:txXfrm>
    </dsp:sp>
    <dsp:sp modelId="{155B3282-3DB4-4D49-8C26-92956D718453}">
      <dsp:nvSpPr>
        <dsp:cNvPr id="0" name=""/>
        <dsp:cNvSpPr/>
      </dsp:nvSpPr>
      <dsp:spPr>
        <a:xfrm>
          <a:off x="2173425" y="1804913"/>
          <a:ext cx="1190773" cy="119077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Implement  Change</a:t>
          </a:r>
        </a:p>
      </dsp:txBody>
      <dsp:txXfrm>
        <a:off x="2347810" y="1979298"/>
        <a:ext cx="842003" cy="8420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GillSans" charset="0"/>
                <a:ea typeface="ヒラギノ角ゴ ProN W3" pitchFamily="1" charset="-128"/>
                <a:cs typeface="+mn-cs"/>
                <a:sym typeface="Gill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GillSans" charset="0"/>
                <a:ea typeface="ヒラギノ角ゴ ProN W3" pitchFamily="1" charset="-128"/>
                <a:cs typeface="+mn-cs"/>
                <a:sym typeface="GillSans" charset="0"/>
              </a:defRPr>
            </a:lvl1pPr>
          </a:lstStyle>
          <a:p>
            <a:pPr>
              <a:defRPr/>
            </a:pPr>
            <a:fld id="{414C3A0A-8E93-448A-B32B-8A8528FAE34F}" type="datetimeFigureOut">
              <a:rPr lang="en-US"/>
              <a:pPr>
                <a:defRPr/>
              </a:pPr>
              <a:t>7/26/2011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GillSans" charset="0"/>
                <a:ea typeface="ヒラギノ角ゴ ProN W3" pitchFamily="1" charset="-128"/>
                <a:cs typeface="+mn-cs"/>
                <a:sym typeface="Gill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GillSans" charset="0"/>
                <a:ea typeface="ヒラギノ角ゴ ProN W3" pitchFamily="1" charset="-128"/>
                <a:cs typeface="+mn-cs"/>
                <a:sym typeface="GillSans" charset="0"/>
              </a:defRPr>
            </a:lvl1pPr>
          </a:lstStyle>
          <a:p>
            <a:pPr>
              <a:defRPr/>
            </a:pPr>
            <a:fld id="{271A3A14-DEB2-42D9-BA32-AFB48AB34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03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GillSans" charset="0"/>
                <a:ea typeface="ヒラギノ角ゴ ProN W3" pitchFamily="1" charset="-128"/>
                <a:cs typeface="+mn-cs"/>
                <a:sym typeface="Gill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illSans" charset="0"/>
                <a:ea typeface="ヒラギノ角ゴ ProN W3" pitchFamily="1" charset="-128"/>
                <a:cs typeface="+mn-cs"/>
                <a:sym typeface="Gill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5" name="Rectangle 5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26" name="Rectangle 6"/>
          <p:cNvSpPr>
            <a:spLocks noGrp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GillSans" charset="0"/>
                <a:ea typeface="ヒラギノ角ゴ ProN W3" pitchFamily="1" charset="-128"/>
                <a:cs typeface="+mn-cs"/>
                <a:sym typeface="Gill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7" name="Rectangle 7"/>
          <p:cNvSpPr>
            <a:spLocks noGrp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illSans" charset="0"/>
                <a:ea typeface="ヒラギノ角ゴ ProN W3" pitchFamily="1" charset="-128"/>
                <a:cs typeface="+mn-cs"/>
                <a:sym typeface="GillSans" charset="0"/>
              </a:defRPr>
            </a:lvl1pPr>
          </a:lstStyle>
          <a:p>
            <a:pPr>
              <a:defRPr/>
            </a:pPr>
            <a:fld id="{8CC919BA-4B69-48E4-9C2C-BE5AF55E9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463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San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San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San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San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San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9F74CA-32A8-422C-A610-17F7185E4218}" type="slidenum">
              <a:rPr lang="en-US" smtClean="0">
                <a:latin typeface="GillSans"/>
                <a:ea typeface="ヒラギノ角ゴ ProN W3"/>
                <a:cs typeface="ヒラギノ角ゴ ProN W3"/>
                <a:sym typeface="GillSans"/>
              </a:rPr>
              <a:pPr/>
              <a:t>1</a:t>
            </a:fld>
            <a:endParaRPr lang="en-US" smtClean="0">
              <a:latin typeface="GillSans"/>
              <a:ea typeface="ヒラギノ角ゴ ProN W3"/>
              <a:cs typeface="ヒラギノ角ゴ ProN W3"/>
              <a:sym typeface="GillSans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>
              <a:latin typeface="GillSan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GillSans"/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6B4B8E-5005-4F3D-BB6C-504516DAC0EB}" type="slidenum">
              <a:rPr lang="en-US" smtClean="0">
                <a:latin typeface="GillSans"/>
                <a:ea typeface="ヒラギノ角ゴ ProN W3"/>
                <a:cs typeface="ヒラギノ角ゴ ProN W3"/>
                <a:sym typeface="GillSans"/>
              </a:rPr>
              <a:pPr/>
              <a:t>4</a:t>
            </a:fld>
            <a:endParaRPr lang="en-US" smtClean="0">
              <a:latin typeface="GillSans"/>
              <a:ea typeface="ヒラギノ角ゴ ProN W3"/>
              <a:cs typeface="ヒラギノ角ゴ ProN W3"/>
              <a:sym typeface="GillSan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GillSans"/>
            </a:endParaRP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EE7F72-0E07-48E4-B5DC-5D3BB251F592}" type="slidenum">
              <a:rPr lang="en-US" smtClean="0">
                <a:latin typeface="GillSans"/>
                <a:ea typeface="ヒラギノ角ゴ ProN W3"/>
                <a:cs typeface="ヒラギノ角ゴ ProN W3"/>
                <a:sym typeface="GillSans"/>
              </a:rPr>
              <a:pPr/>
              <a:t>6</a:t>
            </a:fld>
            <a:endParaRPr lang="en-US" smtClean="0">
              <a:latin typeface="GillSans"/>
              <a:ea typeface="ヒラギノ角ゴ ProN W3"/>
              <a:cs typeface="ヒラギノ角ゴ ProN W3"/>
              <a:sym typeface="GillSan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GillSans"/>
            </a:endParaRP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9CB274-377D-44F1-A92A-6C6648E9E972}" type="slidenum">
              <a:rPr lang="en-US" smtClean="0">
                <a:latin typeface="GillSans"/>
                <a:ea typeface="ヒラギノ角ゴ ProN W3"/>
                <a:cs typeface="ヒラギノ角ゴ ProN W3"/>
                <a:sym typeface="GillSans"/>
              </a:rPr>
              <a:pPr/>
              <a:t>8</a:t>
            </a:fld>
            <a:endParaRPr lang="en-US" smtClean="0">
              <a:latin typeface="GillSans"/>
              <a:ea typeface="ヒラギノ角ゴ ProN W3"/>
              <a:cs typeface="ヒラギノ角ゴ ProN W3"/>
              <a:sym typeface="GillSan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8B7797-32CD-46BD-9CC6-160B3CD32EAF}" type="slidenum">
              <a:rPr lang="en-US" smtClean="0">
                <a:latin typeface="GillSans"/>
                <a:ea typeface="ヒラギノ角ゴ ProN W3"/>
                <a:cs typeface="ヒラギノ角ゴ ProN W3"/>
                <a:sym typeface="GillSans"/>
              </a:rPr>
              <a:pPr/>
              <a:t>9</a:t>
            </a:fld>
            <a:endParaRPr lang="en-US" smtClean="0">
              <a:latin typeface="GillSans"/>
              <a:ea typeface="ヒラギノ角ゴ ProN W3"/>
              <a:cs typeface="ヒラギノ角ゴ ProN W3"/>
              <a:sym typeface="GillSans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>
              <a:latin typeface="GillSan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C44FA4-3002-40E6-8E3E-97E4A3402563}" type="slidenum">
              <a:rPr lang="en-US" smtClean="0">
                <a:latin typeface="GillSans"/>
                <a:ea typeface="ヒラギノ角ゴ ProN W3"/>
                <a:cs typeface="ヒラギノ角ゴ ProN W3"/>
                <a:sym typeface="GillSans"/>
              </a:rPr>
              <a:pPr/>
              <a:t>10</a:t>
            </a:fld>
            <a:endParaRPr lang="en-US" smtClean="0">
              <a:latin typeface="GillSans"/>
              <a:ea typeface="ヒラギノ角ゴ ProN W3"/>
              <a:cs typeface="ヒラギノ角ゴ ProN W3"/>
              <a:sym typeface="GillSans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>
              <a:latin typeface="GillSan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A5483E-CD0D-4115-B04B-3348BF5FDB3A}" type="slidenum">
              <a:rPr lang="en-US" smtClean="0">
                <a:latin typeface="GillSans"/>
                <a:ea typeface="ヒラギノ角ゴ ProN W3"/>
                <a:cs typeface="ヒラギノ角ゴ ProN W3"/>
                <a:sym typeface="GillSans"/>
              </a:rPr>
              <a:pPr/>
              <a:t>18</a:t>
            </a:fld>
            <a:endParaRPr lang="en-US" smtClean="0">
              <a:latin typeface="GillSans"/>
              <a:ea typeface="ヒラギノ角ゴ ProN W3"/>
              <a:cs typeface="ヒラギノ角ゴ ProN W3"/>
              <a:sym typeface="GillSans"/>
            </a:endParaRPr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>
              <a:latin typeface="GillSan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GAC_smalTM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3200" y="6172200"/>
            <a:ext cx="22129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514600"/>
            <a:ext cx="8610600" cy="990600"/>
          </a:xfrm>
        </p:spPr>
        <p:txBody>
          <a:bodyPr anchor="t"/>
          <a:lstStyle>
            <a:lvl1pPr>
              <a:defRPr sz="42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524000" y="3733800"/>
            <a:ext cx="7112000" cy="1625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8178800" cy="14478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1282700"/>
            <a:ext cx="22860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282700"/>
            <a:ext cx="6705600" cy="5524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454B6-E6A4-4B46-8F7F-6DD7169577D4}" type="datetimeFigureOut">
              <a:rPr lang="en-US"/>
              <a:pPr>
                <a:defRPr/>
              </a:pPr>
              <a:t>7/26/2011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1313A-737E-464E-A0DA-822DCF9F5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316736"/>
            <a:ext cx="9372600" cy="12700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2400" kern="120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952" y="3044952"/>
            <a:ext cx="9144000" cy="3683000"/>
          </a:xfrm>
        </p:spPr>
        <p:txBody>
          <a:bodyPr/>
          <a:lstStyle>
            <a:lvl1pPr marL="0">
              <a:lnSpc>
                <a:spcPct val="150000"/>
              </a:lnSpc>
              <a:spcBef>
                <a:spcPts val="0"/>
              </a:spcBef>
              <a:buNone/>
              <a:defRPr sz="24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688975" indent="-225425">
              <a:lnSpc>
                <a:spcPct val="150000"/>
              </a:lnSpc>
              <a:spcBef>
                <a:spcPts val="0"/>
              </a:spcBef>
              <a:buNone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None/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None/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None/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ABD11-1FAD-4787-9949-B35B9D66244D}" type="datetimeFigureOut">
              <a:rPr lang="en-US"/>
              <a:pPr>
                <a:defRPr/>
              </a:pPr>
              <a:t>7/26/2011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454A2-8492-46C9-A5A6-16DCD87D98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75E6-33D6-4BAA-B967-F42CB3C96D1F}" type="datetimeFigureOut">
              <a:rPr lang="en-US"/>
              <a:pPr>
                <a:defRPr/>
              </a:pPr>
              <a:t>7/26/2011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5E6A7-8585-41B1-8182-DCBC8E6E3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316736"/>
            <a:ext cx="9144000" cy="127101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8952" y="3048000"/>
            <a:ext cx="4267200" cy="3759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8600" y="3048000"/>
            <a:ext cx="4343400" cy="3759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E7BB0-2CC9-48B1-AA0E-6C76BA893916}" type="datetimeFigureOut">
              <a:rPr lang="en-US"/>
              <a:pPr>
                <a:defRPr/>
              </a:pPr>
              <a:t>7/26/2011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FECD0-4CA2-4862-A765-4E267E730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09800"/>
            <a:ext cx="4489450" cy="711200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895600"/>
            <a:ext cx="4489450" cy="3911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2209800"/>
            <a:ext cx="4491037" cy="711200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895600"/>
            <a:ext cx="4491037" cy="3911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D8008-0585-4609-9CC2-630DA9EA7FBC}" type="datetimeFigureOut">
              <a:rPr lang="en-US"/>
              <a:pPr>
                <a:defRPr/>
              </a:pPr>
              <a:t>7/26/2011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5199C-5C20-406A-83BF-C563274B2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320800"/>
            <a:ext cx="9144000" cy="1270000"/>
          </a:xfrm>
        </p:spPr>
        <p:txBody>
          <a:bodyPr/>
          <a:lstStyle>
            <a:lvl1pPr algn="l">
              <a:defRPr sz="2400">
                <a:solidFill>
                  <a:srgbClr val="AC1A2B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8C2BE-7228-45EC-AFEF-20AB2251642E}" type="datetimeFigureOut">
              <a:rPr lang="en-US"/>
              <a:pPr>
                <a:defRPr/>
              </a:pPr>
              <a:t>7/26/2011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662B0-33FB-4945-9AE4-71E550E0C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C1211-5421-4B0D-A9BE-0BA8CB478D4A}" type="datetimeFigureOut">
              <a:rPr lang="en-US"/>
              <a:pPr>
                <a:defRPr/>
              </a:pPr>
              <a:t>7/26/2011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BC31D-1E7B-48E1-BCC6-95C701976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914400"/>
            <a:ext cx="5680075" cy="5892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FDDE3-C3CA-4381-89FB-2A09764BBF04}" type="datetimeFigureOut">
              <a:rPr lang="en-US"/>
              <a:pPr>
                <a:defRPr/>
              </a:pPr>
              <a:t>7/26/2011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FF285-A659-4F33-A79F-46C3CC2AB3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61500" y="0"/>
            <a:ext cx="698500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/>
          </p:cNvSpPr>
          <p:nvPr userDrawn="1"/>
        </p:nvSpPr>
        <p:spPr bwMode="auto">
          <a:xfrm>
            <a:off x="0" y="0"/>
            <a:ext cx="9461500" cy="698500"/>
          </a:xfrm>
          <a:prstGeom prst="rect">
            <a:avLst/>
          </a:prstGeom>
          <a:solidFill>
            <a:srgbClr val="AAAA70"/>
          </a:soli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endParaRPr lang="en-US">
              <a:latin typeface="GillSans" charset="0"/>
              <a:ea typeface="ヒラギノ角ゴ ProN W3" pitchFamily="1" charset="-128"/>
              <a:cs typeface="+mn-cs"/>
              <a:sym typeface="GillSans" charset="0"/>
            </a:endParaRPr>
          </a:p>
        </p:txBody>
      </p:sp>
      <p:sp>
        <p:nvSpPr>
          <p:cNvPr id="6" name="Rectangle 5"/>
          <p:cNvSpPr>
            <a:spLocks/>
          </p:cNvSpPr>
          <p:nvPr userDrawn="1"/>
        </p:nvSpPr>
        <p:spPr bwMode="auto">
          <a:xfrm>
            <a:off x="762000" y="330200"/>
            <a:ext cx="746760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0000"/>
              </a:lnSpc>
              <a:spcBef>
                <a:spcPts val="1700"/>
              </a:spcBef>
              <a:defRPr/>
            </a:pPr>
            <a:r>
              <a:rPr lang="en-US" sz="1400">
                <a:solidFill>
                  <a:srgbClr val="FFFFFF"/>
                </a:solidFill>
                <a:latin typeface="Verdana" pitchFamily="1" charset="0"/>
                <a:ea typeface="ヒラギノ角ゴ ProN W3" pitchFamily="1" charset="-128"/>
                <a:cs typeface="+mn-cs"/>
                <a:sym typeface="GillSans" charset="0"/>
              </a:rPr>
              <a:t>MAKE YOUR LIFE COUNT: AN NEW BRAND FOR GUSTAVUS</a:t>
            </a:r>
            <a:endParaRPr lang="en-US" sz="1400">
              <a:solidFill>
                <a:srgbClr val="FFFFFF"/>
              </a:solidFill>
              <a:latin typeface="GillSans" charset="0"/>
              <a:ea typeface="ヒラギノ角ゴ ProN W3" pitchFamily="1" charset="-128"/>
              <a:cs typeface="+mn-cs"/>
              <a:sym typeface="GillSans" charset="0"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 bwMode="auto">
          <a:xfrm>
            <a:off x="0" y="7086600"/>
            <a:ext cx="10160000" cy="533400"/>
          </a:xfrm>
          <a:prstGeom prst="rect">
            <a:avLst/>
          </a:prstGeom>
          <a:solidFill>
            <a:schemeClr val="tx1"/>
          </a:soli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endParaRPr lang="en-US">
              <a:latin typeface="GillSans" charset="0"/>
              <a:ea typeface="ヒラギノ角ゴ ProN W3" pitchFamily="1" charset="-128"/>
              <a:cs typeface="+mn-cs"/>
              <a:sym typeface="GillSans" charset="0"/>
            </a:endParaRPr>
          </a:p>
        </p:txBody>
      </p:sp>
      <p:sp>
        <p:nvSpPr>
          <p:cNvPr id="8" name="Rectangle 8"/>
          <p:cNvSpPr>
            <a:spLocks/>
          </p:cNvSpPr>
          <p:nvPr userDrawn="1"/>
        </p:nvSpPr>
        <p:spPr bwMode="auto">
          <a:xfrm>
            <a:off x="762000" y="7239000"/>
            <a:ext cx="457200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0000"/>
              </a:lnSpc>
              <a:spcBef>
                <a:spcPts val="1700"/>
              </a:spcBef>
              <a:defRPr/>
            </a:pPr>
            <a:r>
              <a:rPr lang="en-US" sz="1200" dirty="0">
                <a:solidFill>
                  <a:srgbClr val="FFFFFF"/>
                </a:solidFill>
                <a:latin typeface="Verdana" pitchFamily="1" charset="0"/>
                <a:ea typeface="ヒラギノ角ゴ ProN W3" pitchFamily="1" charset="-128"/>
                <a:cs typeface="+mn-cs"/>
                <a:sym typeface="GillSans" charset="0"/>
              </a:rPr>
              <a:t>GUSTAVUS ADOLPHUS COLLEGE</a:t>
            </a:r>
            <a:endParaRPr lang="en-US" sz="1200" dirty="0">
              <a:solidFill>
                <a:srgbClr val="FFFFFF"/>
              </a:solidFill>
              <a:latin typeface="GillSans" charset="0"/>
              <a:ea typeface="ヒラギノ角ゴ ProN W3" pitchFamily="1" charset="-128"/>
              <a:cs typeface="+mn-cs"/>
              <a:sym typeface="GillSans" charset="0"/>
            </a:endParaRPr>
          </a:p>
        </p:txBody>
      </p:sp>
      <p:sp>
        <p:nvSpPr>
          <p:cNvPr id="9" name="Rectangle 9"/>
          <p:cNvSpPr>
            <a:spLocks/>
          </p:cNvSpPr>
          <p:nvPr userDrawn="1"/>
        </p:nvSpPr>
        <p:spPr bwMode="auto">
          <a:xfrm>
            <a:off x="4953000" y="7239000"/>
            <a:ext cx="449580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90000"/>
              </a:lnSpc>
              <a:spcBef>
                <a:spcPts val="1700"/>
              </a:spcBef>
              <a:defRPr/>
            </a:pPr>
            <a:r>
              <a:rPr lang="en-US" sz="1200" dirty="0">
                <a:solidFill>
                  <a:srgbClr val="FFC000"/>
                </a:solidFill>
                <a:latin typeface="Verdana" pitchFamily="1" charset="0"/>
                <a:ea typeface="ヒラギノ角ゴ ProN W3" pitchFamily="1" charset="-128"/>
                <a:cs typeface="+mn-cs"/>
                <a:sym typeface="GillSans" charset="0"/>
              </a:rPr>
              <a:t>gustavus.edu</a:t>
            </a:r>
            <a:endParaRPr lang="en-US" sz="1200" dirty="0">
              <a:solidFill>
                <a:srgbClr val="FFC000"/>
              </a:solidFill>
              <a:latin typeface="GillSans" charset="0"/>
              <a:ea typeface="ヒラギノ角ゴ ProN W3" pitchFamily="1" charset="-128"/>
              <a:cs typeface="+mn-cs"/>
              <a:sym typeface="GillSan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8178800" cy="9906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179CC-66BA-4D45-8434-CA03EDC13F46}" type="datetimeFigureOut">
              <a:rPr lang="en-US"/>
              <a:pPr>
                <a:defRPr/>
              </a:pPr>
              <a:t>7/26/2011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891B8-11D3-427F-9E07-1AF087477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6C9A6-FEA0-4A26-8406-29F0EF6090B8}" type="datetimeFigureOut">
              <a:rPr lang="en-US"/>
              <a:pPr>
                <a:defRPr/>
              </a:pPr>
              <a:t>7/26/2011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BCA9A-2402-42A0-9719-14A7E83E7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4800"/>
            <a:ext cx="2286000" cy="6502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304800"/>
            <a:ext cx="6705600" cy="6502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D4319-03B9-496D-BAF7-48D4E92D1B2F}" type="datetimeFigureOut">
              <a:rPr lang="en-US"/>
              <a:pPr>
                <a:defRPr/>
              </a:pPr>
              <a:t>7/26/2011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DDF45-7EDE-4AD6-9CFD-4811E8754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E4CC0-29D5-4130-9F2E-949BA31A0744}" type="datetimeFigureOut">
              <a:rPr lang="en-US"/>
              <a:pPr>
                <a:defRPr/>
              </a:pPr>
              <a:t>7/26/2011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C2DEC-E3B3-457B-B69E-755E706E9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8178800" cy="1524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58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1778000"/>
            <a:ext cx="44958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282700"/>
            <a:ext cx="8178800" cy="257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Sans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ヒラギノ角ゴ ProN W3"/>
          <a:sym typeface="GillSan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Verdana" pitchFamily="1" charset="0"/>
          <a:ea typeface="ヒラギノ角ゴ ProN W3" pitchFamily="1" charset="-128"/>
          <a:cs typeface="ヒラギノ角ゴ ProN W3"/>
          <a:sym typeface="Gill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Verdana" pitchFamily="1" charset="0"/>
          <a:ea typeface="ヒラギノ角ゴ ProN W3" pitchFamily="1" charset="-128"/>
          <a:cs typeface="ヒラギノ角ゴ ProN W3"/>
          <a:sym typeface="Gill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Verdana" pitchFamily="1" charset="0"/>
          <a:ea typeface="ヒラギノ角ゴ ProN W3" pitchFamily="1" charset="-128"/>
          <a:cs typeface="ヒラギノ角ゴ ProN W3"/>
          <a:sym typeface="Gill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Verdana" pitchFamily="1" charset="0"/>
          <a:ea typeface="ヒラギノ角ゴ ProN W3" pitchFamily="1" charset="-128"/>
          <a:cs typeface="ヒラギノ角ゴ ProN W3"/>
          <a:sym typeface="GillSans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Verdana" pitchFamily="1" charset="0"/>
          <a:ea typeface="ヒラギノ角ゴ ProN W3" pitchFamily="1" charset="-128"/>
          <a:sym typeface="Gill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Verdana" pitchFamily="1" charset="0"/>
          <a:ea typeface="ヒラギノ角ゴ ProN W3" pitchFamily="1" charset="-128"/>
          <a:sym typeface="Gill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Verdana" pitchFamily="1" charset="0"/>
          <a:ea typeface="ヒラギノ角ゴ ProN W3" pitchFamily="1" charset="-128"/>
          <a:sym typeface="Gill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Verdana" pitchFamily="1" charset="0"/>
          <a:ea typeface="ヒラギノ角ゴ ProN W3" pitchFamily="1" charset="-128"/>
          <a:sym typeface="GillSans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ヒラギノ角ゴ ProN W3"/>
          <a:sym typeface="GillSan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ヒラギノ角ゴ ProN W3"/>
          <a:sym typeface="GillSans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ヒラギノ角ゴ ProN W3"/>
          <a:sym typeface="GillSans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ヒラギノ角ゴ ProN W3"/>
          <a:sym typeface="GillSans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ヒラギノ角ゴ ProN W3"/>
          <a:sym typeface="GillSans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sym typeface="GillSans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sym typeface="GillSans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sym typeface="GillSans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sym typeface="Gill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/>
          </p:cNvSpPr>
          <p:nvPr userDrawn="1"/>
        </p:nvSpPr>
        <p:spPr bwMode="auto">
          <a:xfrm>
            <a:off x="0" y="0"/>
            <a:ext cx="9461500" cy="698500"/>
          </a:xfrm>
          <a:prstGeom prst="rect">
            <a:avLst/>
          </a:prstGeom>
          <a:solidFill>
            <a:srgbClr val="AAAA70"/>
          </a:soli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endParaRPr lang="en-US">
              <a:latin typeface="GillSans" charset="0"/>
              <a:ea typeface="ヒラギノ角ゴ ProN W3" pitchFamily="1" charset="-128"/>
              <a:cs typeface="+mn-cs"/>
              <a:sym typeface="GillSans" charset="0"/>
            </a:endParaRPr>
          </a:p>
        </p:txBody>
      </p:sp>
      <p:sp>
        <p:nvSpPr>
          <p:cNvPr id="10" name="Rectangle 6"/>
          <p:cNvSpPr>
            <a:spLocks/>
          </p:cNvSpPr>
          <p:nvPr userDrawn="1"/>
        </p:nvSpPr>
        <p:spPr bwMode="auto">
          <a:xfrm>
            <a:off x="0" y="7086600"/>
            <a:ext cx="10160000" cy="533400"/>
          </a:xfrm>
          <a:prstGeom prst="rect">
            <a:avLst/>
          </a:prstGeom>
          <a:solidFill>
            <a:schemeClr val="tx1"/>
          </a:soli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endParaRPr lang="en-US">
              <a:latin typeface="GillSans" charset="0"/>
              <a:ea typeface="ヒラギノ角ゴ ProN W3" pitchFamily="1" charset="-128"/>
              <a:cs typeface="+mn-cs"/>
              <a:sym typeface="GillSans" charset="0"/>
            </a:endParaRPr>
          </a:p>
        </p:txBody>
      </p:sp>
      <p:sp>
        <p:nvSpPr>
          <p:cNvPr id="11" name="Rectangle 8"/>
          <p:cNvSpPr>
            <a:spLocks/>
          </p:cNvSpPr>
          <p:nvPr userDrawn="1"/>
        </p:nvSpPr>
        <p:spPr bwMode="auto">
          <a:xfrm>
            <a:off x="762000" y="7239000"/>
            <a:ext cx="457200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0000"/>
              </a:lnSpc>
              <a:spcBef>
                <a:spcPts val="1700"/>
              </a:spcBef>
              <a:defRPr/>
            </a:pPr>
            <a:r>
              <a:rPr lang="en-US" sz="1200" dirty="0">
                <a:solidFill>
                  <a:srgbClr val="FFFFFF"/>
                </a:solidFill>
                <a:latin typeface="Verdana" pitchFamily="1" charset="0"/>
                <a:ea typeface="ヒラギノ角ゴ ProN W3" pitchFamily="1" charset="-128"/>
                <a:cs typeface="+mn-cs"/>
                <a:sym typeface="GillSans" charset="0"/>
              </a:rPr>
              <a:t>GUSTAVUS ADOLPHUS COLLEGE</a:t>
            </a:r>
            <a:endParaRPr lang="en-US" sz="1200" dirty="0">
              <a:solidFill>
                <a:srgbClr val="FFFFFF"/>
              </a:solidFill>
              <a:latin typeface="GillSans" charset="0"/>
              <a:ea typeface="ヒラギノ角ゴ ProN W3" pitchFamily="1" charset="-128"/>
              <a:cs typeface="+mn-cs"/>
              <a:sym typeface="GillSans" charset="0"/>
            </a:endParaRPr>
          </a:p>
        </p:txBody>
      </p:sp>
      <p:sp>
        <p:nvSpPr>
          <p:cNvPr id="12" name="Rectangle 9"/>
          <p:cNvSpPr>
            <a:spLocks/>
          </p:cNvSpPr>
          <p:nvPr userDrawn="1"/>
        </p:nvSpPr>
        <p:spPr bwMode="auto">
          <a:xfrm>
            <a:off x="4953000" y="7239000"/>
            <a:ext cx="449580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90000"/>
              </a:lnSpc>
              <a:spcBef>
                <a:spcPts val="1700"/>
              </a:spcBef>
              <a:defRPr/>
            </a:pPr>
            <a:r>
              <a:rPr lang="en-US" sz="1200" dirty="0">
                <a:solidFill>
                  <a:srgbClr val="EBB700"/>
                </a:solidFill>
                <a:latin typeface="Verdana" pitchFamily="1" charset="0"/>
                <a:ea typeface="ヒラギノ角ゴ ProN W3" pitchFamily="1" charset="-128"/>
                <a:cs typeface="+mn-cs"/>
                <a:sym typeface="GillSans" charset="0"/>
              </a:rPr>
              <a:t>gustavus.edu</a:t>
            </a:r>
            <a:endParaRPr lang="en-US" sz="1200" dirty="0">
              <a:solidFill>
                <a:srgbClr val="EBB700"/>
              </a:solidFill>
              <a:latin typeface="GillSans" charset="0"/>
              <a:ea typeface="ヒラギノ角ゴ ProN W3" pitchFamily="1" charset="-128"/>
              <a:cs typeface="+mn-cs"/>
              <a:sym typeface="GillSans" charset="0"/>
            </a:endParaRPr>
          </a:p>
        </p:txBody>
      </p:sp>
      <p:sp>
        <p:nvSpPr>
          <p:cNvPr id="13318" name="Title Placeholder 1"/>
          <p:cNvSpPr>
            <a:spLocks noGrp="1"/>
          </p:cNvSpPr>
          <p:nvPr>
            <p:ph type="title"/>
          </p:nvPr>
        </p:nvSpPr>
        <p:spPr bwMode="auto">
          <a:xfrm>
            <a:off x="508000" y="838200"/>
            <a:ext cx="91440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8000" y="2438400"/>
            <a:ext cx="9144000" cy="436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" y="7104063"/>
            <a:ext cx="838200" cy="3286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GillSans" charset="0"/>
                <a:ea typeface="ヒラギノ角ゴ ProN W3" pitchFamily="1" charset="-128"/>
                <a:cs typeface="+mn-cs"/>
                <a:sym typeface="GillSans" charset="0"/>
              </a:defRPr>
            </a:lvl1pPr>
          </a:lstStyle>
          <a:p>
            <a:pPr>
              <a:defRPr/>
            </a:pPr>
            <a:fld id="{F57435EA-D9D9-47DD-AD5F-285F8D8ED5D3}" type="datetimeFigureOut">
              <a:rPr lang="en-US"/>
              <a:pPr>
                <a:defRPr/>
              </a:pPr>
              <a:t>7/26/2011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863" y="7062788"/>
            <a:ext cx="321627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GillSans" charset="0"/>
                <a:ea typeface="ヒラギノ角ゴ ProN W3" pitchFamily="1" charset="-128"/>
                <a:cs typeface="+mn-cs"/>
                <a:sym typeface="Gill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28200" y="7062788"/>
            <a:ext cx="381000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GillSans" charset="0"/>
                <a:ea typeface="ヒラギノ角ゴ ProN W3" pitchFamily="1" charset="-128"/>
                <a:cs typeface="+mn-cs"/>
                <a:sym typeface="GillSans" charset="0"/>
              </a:defRPr>
            </a:lvl1pPr>
          </a:lstStyle>
          <a:p>
            <a:pPr>
              <a:defRPr/>
            </a:pPr>
            <a:fld id="{F71E6B65-7933-4BFF-A1E0-0D1E204E1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3323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455150" y="-4763"/>
            <a:ext cx="704850" cy="7048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accent2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Verdana" pitchFamily="1" charset="0"/>
          <a:ea typeface="Verdana" pitchFamily="1" charset="0"/>
          <a:cs typeface="Verdana" pitchFamily="1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Verdana" pitchFamily="1" charset="0"/>
          <a:ea typeface="Verdana" pitchFamily="1" charset="0"/>
          <a:cs typeface="Verdana" pitchFamily="1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Verdana" pitchFamily="1" charset="0"/>
          <a:ea typeface="Verdana" pitchFamily="1" charset="0"/>
          <a:cs typeface="Verdana" pitchFamily="1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Verdana" pitchFamily="1" charset="0"/>
          <a:ea typeface="Verdana" pitchFamily="1" charset="0"/>
          <a:cs typeface="Verdana" pitchFamily="1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685800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Font typeface="Arial" charset="0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688975" indent="-225425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Font typeface="Arial" charset="0"/>
        <a:defRPr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1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1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8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9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2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3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notesSlide" Target="../notesSlides/notesSlide4.xml"/><Relationship Id="rId7" Type="http://schemas.openxmlformats.org/officeDocument/2006/relationships/diagramColors" Target="../diagrams/colors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6"/>
          <p:cNvSpPr>
            <a:spLocks noGrp="1"/>
          </p:cNvSpPr>
          <p:nvPr>
            <p:ph type="ctrTitle"/>
          </p:nvPr>
        </p:nvSpPr>
        <p:spPr>
          <a:xfrm>
            <a:off x="762000" y="1295400"/>
            <a:ext cx="8610600" cy="3352800"/>
          </a:xfrm>
        </p:spPr>
        <p:txBody>
          <a:bodyPr/>
          <a:lstStyle/>
          <a:p>
            <a:r>
              <a:rPr lang="en-US" dirty="0" smtClean="0"/>
              <a:t>Department Plans for</a:t>
            </a:r>
            <a:br>
              <a:rPr lang="en-US" dirty="0" smtClean="0"/>
            </a:br>
            <a:r>
              <a:rPr lang="en-US" dirty="0" smtClean="0"/>
              <a:t>Assessment of Student Learning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8674" name="Subtitle 7"/>
          <p:cNvSpPr>
            <a:spLocks noGrp="1"/>
          </p:cNvSpPr>
          <p:nvPr>
            <p:ph type="subTitle" idx="1"/>
          </p:nvPr>
        </p:nvSpPr>
        <p:spPr bwMode="auto">
          <a:xfrm>
            <a:off x="1524000" y="4724400"/>
            <a:ext cx="7112000" cy="121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Teachers Talking</a:t>
            </a:r>
          </a:p>
          <a:p>
            <a:r>
              <a:rPr lang="en-US" smtClean="0"/>
              <a:t>February 16, 2011</a:t>
            </a:r>
          </a:p>
          <a:p>
            <a:endParaRPr lang="en-US" smtClean="0"/>
          </a:p>
        </p:txBody>
      </p:sp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838200"/>
            <a:ext cx="9372600" cy="665163"/>
          </a:xfrm>
        </p:spPr>
        <p:txBody>
          <a:bodyPr/>
          <a:lstStyle/>
          <a:p>
            <a:pPr algn="ctr" eaLnBrk="1" hangingPunct="1"/>
            <a:r>
              <a:rPr smtClean="0"/>
              <a:t>Student Learning Outcomes</a:t>
            </a:r>
          </a:p>
        </p:txBody>
      </p:sp>
      <p:sp>
        <p:nvSpPr>
          <p:cNvPr id="47106" name="Content Placeholder 4"/>
          <p:cNvSpPr>
            <a:spLocks noGrp="1"/>
          </p:cNvSpPr>
          <p:nvPr>
            <p:ph idx="1"/>
          </p:nvPr>
        </p:nvSpPr>
        <p:spPr>
          <a:xfrm>
            <a:off x="660400" y="2438400"/>
            <a:ext cx="9144000" cy="3048000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sz="2800" dirty="0" smtClean="0"/>
              <a:t>Students will ( or will be able to):</a:t>
            </a:r>
          </a:p>
          <a:p>
            <a:pPr algn="ctr">
              <a:spcBef>
                <a:spcPct val="0"/>
              </a:spcBef>
            </a:pPr>
            <a:r>
              <a:rPr lang="en-US" sz="2800" dirty="0" smtClean="0"/>
              <a:t>&lt;&lt;action verb&gt;&gt; </a:t>
            </a:r>
            <a:br>
              <a:rPr lang="en-US" sz="2800" dirty="0" smtClean="0"/>
            </a:br>
            <a:r>
              <a:rPr lang="en-US" sz="2800" dirty="0" smtClean="0"/>
              <a:t>&lt;&lt;learning object&gt;&gt;</a:t>
            </a:r>
          </a:p>
          <a:p>
            <a:pPr algn="ctr">
              <a:spcBef>
                <a:spcPct val="0"/>
              </a:spcBef>
            </a:pPr>
            <a:r>
              <a:rPr lang="en-US" sz="2800" dirty="0" smtClean="0"/>
              <a:t>by &lt;&lt;criterion&gt;&gt;.</a:t>
            </a:r>
          </a:p>
          <a:p>
            <a:pPr algn="ctr">
              <a:spcBef>
                <a:spcPct val="0"/>
              </a:spcBef>
            </a:pPr>
            <a:endParaRPr lang="en-US" sz="2800" dirty="0" smtClean="0"/>
          </a:p>
          <a:p>
            <a:pPr algn="ctr">
              <a:spcBef>
                <a:spcPct val="0"/>
              </a:spcBef>
            </a:pPr>
            <a:endParaRPr lang="en-US" sz="2800" dirty="0" smtClean="0"/>
          </a:p>
          <a:p>
            <a:pPr algn="ctr">
              <a:spcBef>
                <a:spcPct val="0"/>
              </a:spcBef>
            </a:pPr>
            <a:endParaRPr lang="en-US" sz="2800" dirty="0" smtClean="0"/>
          </a:p>
          <a:p>
            <a:pPr algn="ctr">
              <a:spcBef>
                <a:spcPct val="0"/>
              </a:spcBef>
            </a:pPr>
            <a:endParaRPr lang="en-US" sz="2800" dirty="0" smtClean="0"/>
          </a:p>
        </p:txBody>
      </p:sp>
      <p:sp>
        <p:nvSpPr>
          <p:cNvPr id="47107" name="Rectangle 5"/>
          <p:cNvSpPr>
            <a:spLocks/>
          </p:cNvSpPr>
          <p:nvPr/>
        </p:nvSpPr>
        <p:spPr bwMode="auto">
          <a:xfrm>
            <a:off x="736600" y="330200"/>
            <a:ext cx="855980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0000"/>
              </a:lnSpc>
              <a:spcBef>
                <a:spcPts val="1700"/>
              </a:spcBef>
            </a:pPr>
            <a:r>
              <a:rPr lang="en-US" sz="1400">
                <a:solidFill>
                  <a:srgbClr val="FFFFFF"/>
                </a:solidFill>
                <a:latin typeface="Verdana" pitchFamily="34" charset="0"/>
                <a:cs typeface="ヒラギノ角ゴ ProN W3"/>
              </a:rPr>
              <a:t>Student Learning Outcomes</a:t>
            </a:r>
          </a:p>
        </p:txBody>
      </p:sp>
      <p:sp>
        <p:nvSpPr>
          <p:cNvPr id="47108" name="TextBox 4"/>
          <p:cNvSpPr txBox="1">
            <a:spLocks noChangeArrowheads="1"/>
          </p:cNvSpPr>
          <p:nvPr/>
        </p:nvSpPr>
        <p:spPr bwMode="auto">
          <a:xfrm>
            <a:off x="1301750" y="6324600"/>
            <a:ext cx="79009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>
                <a:cs typeface="ヒラギノ角ゴ ProN W3"/>
              </a:rPr>
              <a:t>Hatfield, S. “Going Rogue: What No One is Telling You About Assessment,” </a:t>
            </a:r>
          </a:p>
          <a:p>
            <a:pPr algn="ctr"/>
            <a:r>
              <a:rPr lang="en-US" sz="1800">
                <a:cs typeface="ヒラギノ角ゴ ProN W3"/>
              </a:rPr>
              <a:t>The Higher Learning Commission Annual Meeting, Chicago, IL. April 2010.</a:t>
            </a:r>
          </a:p>
        </p:txBody>
      </p:sp>
    </p:spTree>
    <p:custDataLst>
      <p:tags r:id="rId1"/>
    </p:custData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/>
          </p:cNvSpPr>
          <p:nvPr>
            <p:ph type="title"/>
          </p:nvPr>
        </p:nvSpPr>
        <p:spPr>
          <a:xfrm>
            <a:off x="508000" y="838200"/>
            <a:ext cx="9144000" cy="1270000"/>
          </a:xfrm>
        </p:spPr>
        <p:txBody>
          <a:bodyPr/>
          <a:lstStyle/>
          <a:p>
            <a:r>
              <a:rPr smtClean="0"/>
              <a:t>Aligning Program Requirements with SLO’s using Curriculum Mapping</a:t>
            </a:r>
          </a:p>
        </p:txBody>
      </p:sp>
      <p:graphicFrame>
        <p:nvGraphicFramePr>
          <p:cNvPr id="52278" name="Group 54"/>
          <p:cNvGraphicFramePr>
            <a:graphicFrameLocks noGrp="1"/>
          </p:cNvGraphicFramePr>
          <p:nvPr>
            <p:ph idx="4294967295"/>
          </p:nvPr>
        </p:nvGraphicFramePr>
        <p:xfrm>
          <a:off x="508000" y="2438400"/>
          <a:ext cx="9144000" cy="4368801"/>
        </p:xfrm>
        <a:graphic>
          <a:graphicData uri="http://schemas.openxmlformats.org/drawingml/2006/table">
            <a:tbl>
              <a:tblPr/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873125"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SLO 1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SLO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SLO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SLO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4713"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Course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x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3125"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Course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4713"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Course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x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3125"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Course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 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>
          <a:xfrm>
            <a:off x="508000" y="838200"/>
            <a:ext cx="9372600" cy="665163"/>
          </a:xfrm>
        </p:spPr>
        <p:txBody>
          <a:bodyPr/>
          <a:lstStyle/>
          <a:p>
            <a:r>
              <a:rPr smtClean="0"/>
              <a:t>Assessment Cycle (Spiral)</a:t>
            </a:r>
          </a:p>
        </p:txBody>
      </p:sp>
      <p:sp>
        <p:nvSpPr>
          <p:cNvPr id="58370" name="TextBox 4"/>
          <p:cNvSpPr txBox="1">
            <a:spLocks noChangeArrowheads="1"/>
          </p:cNvSpPr>
          <p:nvPr/>
        </p:nvSpPr>
        <p:spPr bwMode="auto">
          <a:xfrm>
            <a:off x="2032000" y="6705600"/>
            <a:ext cx="6519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>
                <a:cs typeface="ヒラギノ角ゴ ProN W3"/>
              </a:rPr>
              <a:t>adapted from </a:t>
            </a:r>
            <a:r>
              <a:rPr lang="en-US" sz="1800" i="1">
                <a:cs typeface="ヒラギノ角ゴ ProN W3"/>
              </a:rPr>
              <a:t>Assessing for Learning</a:t>
            </a:r>
            <a:r>
              <a:rPr lang="en-US" sz="1800">
                <a:cs typeface="ヒラギノ角ゴ ProN W3"/>
              </a:rPr>
              <a:t> (2004) by Peggy L. Maki</a:t>
            </a:r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746125" y="1570037"/>
          <a:ext cx="9144000" cy="5127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/>
          </p:cNvSpPr>
          <p:nvPr>
            <p:ph type="title"/>
          </p:nvPr>
        </p:nvSpPr>
        <p:spPr>
          <a:xfrm>
            <a:off x="508000" y="838200"/>
            <a:ext cx="9144000" cy="533400"/>
          </a:xfrm>
        </p:spPr>
        <p:txBody>
          <a:bodyPr/>
          <a:lstStyle/>
          <a:p>
            <a:r>
              <a:rPr smtClean="0"/>
              <a:t>Assessment Methods</a:t>
            </a:r>
          </a:p>
        </p:txBody>
      </p:sp>
      <p:sp>
        <p:nvSpPr>
          <p:cNvPr id="59394" name="Rectangle 3"/>
          <p:cNvSpPr>
            <a:spLocks noGrp="1"/>
          </p:cNvSpPr>
          <p:nvPr>
            <p:ph type="body" idx="1"/>
          </p:nvPr>
        </p:nvSpPr>
        <p:spPr>
          <a:xfrm>
            <a:off x="736600" y="1600200"/>
            <a:ext cx="8915400" cy="5207000"/>
          </a:xfrm>
        </p:spPr>
        <p:txBody>
          <a:bodyPr/>
          <a:lstStyle/>
          <a:p>
            <a:pPr marL="342900">
              <a:spcBef>
                <a:spcPct val="0"/>
              </a:spcBef>
            </a:pPr>
            <a:r>
              <a:rPr lang="en-US" smtClean="0"/>
              <a:t>Direct Assessment:</a:t>
            </a:r>
          </a:p>
          <a:p>
            <a:pPr marL="342900">
              <a:spcBef>
                <a:spcPct val="0"/>
              </a:spcBef>
            </a:pPr>
            <a:r>
              <a:rPr lang="en-US" smtClean="0"/>
              <a:t>	Student work aligned with one or more SLO’s</a:t>
            </a:r>
          </a:p>
          <a:p>
            <a:pPr marL="342900">
              <a:spcBef>
                <a:spcPct val="0"/>
              </a:spcBef>
            </a:pPr>
            <a:r>
              <a:rPr lang="en-US" smtClean="0"/>
              <a:t>		course embedded: assignments, papers, projects</a:t>
            </a:r>
          </a:p>
          <a:p>
            <a:pPr marL="342900">
              <a:spcBef>
                <a:spcPct val="0"/>
              </a:spcBef>
            </a:pPr>
            <a:r>
              <a:rPr lang="en-US" smtClean="0"/>
              <a:t>		portfolio: collection of student work over time</a:t>
            </a:r>
          </a:p>
          <a:p>
            <a:pPr marL="342900">
              <a:spcBef>
                <a:spcPct val="0"/>
              </a:spcBef>
            </a:pPr>
            <a:r>
              <a:rPr lang="en-US" smtClean="0"/>
              <a:t>	</a:t>
            </a:r>
          </a:p>
          <a:p>
            <a:pPr marL="342900">
              <a:spcBef>
                <a:spcPct val="0"/>
              </a:spcBef>
            </a:pPr>
            <a:r>
              <a:rPr lang="en-US" smtClean="0"/>
              <a:t>Indirect Assessment:</a:t>
            </a:r>
          </a:p>
          <a:p>
            <a:pPr marL="342900">
              <a:spcBef>
                <a:spcPct val="0"/>
              </a:spcBef>
            </a:pPr>
            <a:r>
              <a:rPr lang="en-US" smtClean="0"/>
              <a:t>	Student perceptions (surveys, course evaluations)</a:t>
            </a:r>
          </a:p>
          <a:p>
            <a:pPr marL="342900">
              <a:spcBef>
                <a:spcPct val="0"/>
              </a:spcBef>
            </a:pPr>
            <a:endParaRPr lang="en-US" smtClean="0"/>
          </a:p>
          <a:p>
            <a:pPr marL="342900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/>
          </p:cNvSpPr>
          <p:nvPr>
            <p:ph type="title"/>
          </p:nvPr>
        </p:nvSpPr>
        <p:spPr>
          <a:xfrm>
            <a:off x="508000" y="838200"/>
            <a:ext cx="9144000" cy="685800"/>
          </a:xfrm>
        </p:spPr>
        <p:txBody>
          <a:bodyPr/>
          <a:lstStyle/>
          <a:p>
            <a:r>
              <a:rPr dirty="0" smtClean="0"/>
              <a:t>Assessment Methods</a:t>
            </a:r>
          </a:p>
        </p:txBody>
      </p:sp>
      <p:graphicFrame>
        <p:nvGraphicFramePr>
          <p:cNvPr id="60451" name="Group 35"/>
          <p:cNvGraphicFramePr>
            <a:graphicFrameLocks noGrp="1"/>
          </p:cNvGraphicFramePr>
          <p:nvPr>
            <p:ph idx="4294967295"/>
          </p:nvPr>
        </p:nvGraphicFramePr>
        <p:xfrm>
          <a:off x="508000" y="1905000"/>
          <a:ext cx="9144000" cy="4739640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  <a:gridCol w="2286000"/>
              </a:tblGrid>
              <a:tr h="1092200"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Assessement 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Method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Who, what, </a:t>
                      </a:r>
                    </a:p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how to             collect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Criteria for</a:t>
                      </a:r>
                    </a:p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assessment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2200"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SLO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2200"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SLO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2200"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SLO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>
          <a:xfrm>
            <a:off x="508000" y="838200"/>
            <a:ext cx="9372600" cy="665163"/>
          </a:xfrm>
        </p:spPr>
        <p:txBody>
          <a:bodyPr/>
          <a:lstStyle/>
          <a:p>
            <a:r>
              <a:rPr smtClean="0"/>
              <a:t>Assessment Cycle (Spiral)</a:t>
            </a:r>
          </a:p>
        </p:txBody>
      </p:sp>
      <p:sp>
        <p:nvSpPr>
          <p:cNvPr id="62466" name="TextBox 4"/>
          <p:cNvSpPr txBox="1">
            <a:spLocks noChangeArrowheads="1"/>
          </p:cNvSpPr>
          <p:nvPr/>
        </p:nvSpPr>
        <p:spPr bwMode="auto">
          <a:xfrm>
            <a:off x="2032000" y="6705600"/>
            <a:ext cx="6519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>
                <a:cs typeface="ヒラギノ角ゴ ProN W3"/>
              </a:rPr>
              <a:t>adapted from </a:t>
            </a:r>
            <a:r>
              <a:rPr lang="en-US" sz="1800" i="1">
                <a:cs typeface="ヒラギノ角ゴ ProN W3"/>
              </a:rPr>
              <a:t>Assessing for Learning</a:t>
            </a:r>
            <a:r>
              <a:rPr lang="en-US" sz="1800">
                <a:cs typeface="ヒラギノ角ゴ ProN W3"/>
              </a:rPr>
              <a:t> (2004) by Peggy L. Maki</a:t>
            </a:r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758825" y="1600200"/>
          <a:ext cx="9144000" cy="5127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/>
          </p:cNvSpPr>
          <p:nvPr>
            <p:ph type="title"/>
          </p:nvPr>
        </p:nvSpPr>
        <p:spPr>
          <a:xfrm>
            <a:off x="508000" y="838200"/>
            <a:ext cx="9144000" cy="838200"/>
          </a:xfrm>
        </p:spPr>
        <p:txBody>
          <a:bodyPr/>
          <a:lstStyle/>
          <a:p>
            <a:r>
              <a:rPr smtClean="0"/>
              <a:t>Rubric </a:t>
            </a:r>
          </a:p>
        </p:txBody>
      </p:sp>
      <p:graphicFrame>
        <p:nvGraphicFramePr>
          <p:cNvPr id="63519" name="Group 31"/>
          <p:cNvGraphicFramePr>
            <a:graphicFrameLocks noGrp="1"/>
          </p:cNvGraphicFramePr>
          <p:nvPr>
            <p:ph idx="4294967295"/>
          </p:nvPr>
        </p:nvGraphicFramePr>
        <p:xfrm>
          <a:off x="508000" y="2438400"/>
          <a:ext cx="9144000" cy="4368800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  <a:gridCol w="2286000"/>
              </a:tblGrid>
              <a:tr h="1092200"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  Level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Level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Level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2200"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Criterion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2200"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 Criterion 2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2200"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  Criterion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 idx="4294967295"/>
          </p:nvPr>
        </p:nvSpPr>
        <p:spPr>
          <a:xfrm>
            <a:off x="508000" y="838200"/>
            <a:ext cx="9372600" cy="512763"/>
          </a:xfrm>
        </p:spPr>
        <p:txBody>
          <a:bodyPr/>
          <a:lstStyle/>
          <a:p>
            <a:r>
              <a:rPr lang="en-US" smtClean="0"/>
              <a:t>Guide to Assessing Student Learning</a:t>
            </a:r>
          </a:p>
        </p:txBody>
      </p:sp>
      <p:sp>
        <p:nvSpPr>
          <p:cNvPr id="75779" name="Content Placeholder 2"/>
          <p:cNvSpPr>
            <a:spLocks noGrp="1"/>
          </p:cNvSpPr>
          <p:nvPr>
            <p:ph idx="4294967295"/>
          </p:nvPr>
        </p:nvSpPr>
        <p:spPr>
          <a:xfrm>
            <a:off x="758825" y="1524000"/>
            <a:ext cx="9144000" cy="5203825"/>
          </a:xfrm>
        </p:spPr>
        <p:txBody>
          <a:bodyPr/>
          <a:lstStyle/>
          <a:p>
            <a:pPr marL="0">
              <a:buFont typeface="Arial" charset="0"/>
              <a:buChar char="•"/>
            </a:pPr>
            <a:r>
              <a:rPr lang="en-US" smtClean="0"/>
              <a:t>What is our purpose?  (mission)</a:t>
            </a:r>
          </a:p>
          <a:p>
            <a:pPr marL="0">
              <a:buFont typeface="Arial" charset="0"/>
              <a:buChar char="•"/>
            </a:pPr>
            <a:r>
              <a:rPr lang="en-US" smtClean="0"/>
              <a:t>What do we want our students to learn? </a:t>
            </a:r>
            <a:br>
              <a:rPr lang="en-US" smtClean="0"/>
            </a:br>
            <a:r>
              <a:rPr lang="en-US" smtClean="0"/>
              <a:t>       (student learning outcomes)</a:t>
            </a:r>
          </a:p>
          <a:p>
            <a:pPr marL="0">
              <a:buFont typeface="Arial" charset="0"/>
              <a:buChar char="•"/>
            </a:pPr>
            <a:r>
              <a:rPr lang="en-US" smtClean="0"/>
              <a:t>What evidence will show us that our students are learning?  (assessment methods)</a:t>
            </a:r>
          </a:p>
          <a:p>
            <a:pPr marL="0">
              <a:buFont typeface="Arial" charset="0"/>
              <a:buChar char="•"/>
            </a:pPr>
            <a:r>
              <a:rPr lang="en-US" smtClean="0"/>
              <a:t>How does the evidence demonstrate student learning? (review and analysis)</a:t>
            </a:r>
          </a:p>
          <a:p>
            <a:pPr marL="0">
              <a:buFont typeface="Arial" charset="0"/>
              <a:buChar char="•"/>
            </a:pPr>
            <a:r>
              <a:rPr lang="en-US" smtClean="0"/>
              <a:t>How can we improve student learning? (action)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1" name="Picture 2" descr="GAC_MYLC_WHT_RGB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1600" y="2840038"/>
            <a:ext cx="4803775" cy="218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title"/>
          </p:nvPr>
        </p:nvSpPr>
        <p:spPr>
          <a:xfrm>
            <a:off x="508000" y="838200"/>
            <a:ext cx="9144000" cy="1219200"/>
          </a:xfrm>
        </p:spPr>
        <p:txBody>
          <a:bodyPr/>
          <a:lstStyle/>
          <a:p>
            <a:r>
              <a:rPr smtClean="0"/>
              <a:t>Assessment of Student Learning vs. </a:t>
            </a:r>
            <a:br>
              <a:rPr smtClean="0"/>
            </a:br>
            <a:r>
              <a:rPr smtClean="0"/>
              <a:t>Assessment of Program Effectiveness</a:t>
            </a:r>
          </a:p>
        </p:txBody>
      </p:sp>
      <p:sp>
        <p:nvSpPr>
          <p:cNvPr id="70659" name="Rectangle 3"/>
          <p:cNvSpPr>
            <a:spLocks noGrp="1"/>
          </p:cNvSpPr>
          <p:nvPr>
            <p:ph type="body" idx="1"/>
          </p:nvPr>
        </p:nvSpPr>
        <p:spPr>
          <a:xfrm>
            <a:off x="812800" y="2286000"/>
            <a:ext cx="8839200" cy="4521200"/>
          </a:xfrm>
        </p:spPr>
        <p:txBody>
          <a:bodyPr/>
          <a:lstStyle/>
          <a:p>
            <a:pPr marL="342900">
              <a:spcBef>
                <a:spcPct val="0"/>
              </a:spcBef>
            </a:pPr>
            <a:r>
              <a:rPr lang="en-US" smtClean="0"/>
              <a:t>Program Effectiveness:</a:t>
            </a:r>
          </a:p>
          <a:p>
            <a:pPr marL="342900">
              <a:spcBef>
                <a:spcPct val="0"/>
              </a:spcBef>
            </a:pPr>
            <a:r>
              <a:rPr lang="en-US" smtClean="0"/>
              <a:t>	issues related to enrollment, retention, curriculum, graduation, placement, satisfaction</a:t>
            </a:r>
            <a:br>
              <a:rPr lang="en-US" smtClean="0"/>
            </a:br>
            <a:endParaRPr lang="en-US" smtClean="0"/>
          </a:p>
          <a:p>
            <a:pPr marL="342900">
              <a:spcBef>
                <a:spcPct val="0"/>
              </a:spcBef>
            </a:pPr>
            <a:r>
              <a:rPr lang="en-US" smtClean="0"/>
              <a:t>Student Learning Outcomes:</a:t>
            </a:r>
          </a:p>
          <a:p>
            <a:pPr marL="342900">
              <a:spcBef>
                <a:spcPct val="0"/>
              </a:spcBef>
            </a:pPr>
            <a:r>
              <a:rPr lang="en-US" smtClean="0"/>
              <a:t>	what students will be able to DO as a result of study in this program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508000" y="1295400"/>
            <a:ext cx="9372600" cy="588963"/>
          </a:xfrm>
        </p:spPr>
        <p:txBody>
          <a:bodyPr/>
          <a:lstStyle/>
          <a:p>
            <a:r>
              <a:rPr smtClean="0"/>
              <a:t>Focus on learning FIRST…assessment follows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1422400" y="2057400"/>
            <a:ext cx="8480425" cy="46704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Keep your (student learning outcomes) assessment plan:</a:t>
            </a:r>
          </a:p>
          <a:p>
            <a:pPr>
              <a:spcBef>
                <a:spcPct val="0"/>
              </a:spcBef>
              <a:buFont typeface="Arial" charset="0"/>
              <a:buChar char="•"/>
            </a:pPr>
            <a:r>
              <a:rPr lang="en-US" smtClean="0"/>
              <a:t>Meaningful</a:t>
            </a:r>
          </a:p>
          <a:p>
            <a:pPr>
              <a:spcBef>
                <a:spcPct val="0"/>
              </a:spcBef>
              <a:buFont typeface="Arial" charset="0"/>
              <a:buChar char="•"/>
            </a:pPr>
            <a:r>
              <a:rPr lang="en-US" smtClean="0"/>
              <a:t>Manageable</a:t>
            </a:r>
          </a:p>
          <a:p>
            <a:pPr>
              <a:spcBef>
                <a:spcPct val="0"/>
              </a:spcBef>
              <a:buFont typeface="Arial" charset="0"/>
              <a:buChar char="•"/>
            </a:pPr>
            <a:r>
              <a:rPr lang="en-US" smtClean="0"/>
              <a:t>Useful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  <a:buFont typeface="Arial" charset="0"/>
              <a:buChar char="•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9372600" cy="665163"/>
          </a:xfrm>
        </p:spPr>
        <p:txBody>
          <a:bodyPr/>
          <a:lstStyle/>
          <a:p>
            <a:pPr algn="ctr"/>
            <a:r>
              <a:rPr smtClean="0"/>
              <a:t>Assessment Cycle (Spiral)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8000" y="1676400"/>
          <a:ext cx="9144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0723" name="TextBox 4"/>
          <p:cNvSpPr txBox="1">
            <a:spLocks noChangeArrowheads="1"/>
          </p:cNvSpPr>
          <p:nvPr/>
        </p:nvSpPr>
        <p:spPr bwMode="auto">
          <a:xfrm>
            <a:off x="2032000" y="6705600"/>
            <a:ext cx="6519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>
                <a:cs typeface="ヒラギノ角ゴ ProN W3"/>
              </a:rPr>
              <a:t>adapted from </a:t>
            </a:r>
            <a:r>
              <a:rPr lang="en-US" sz="1800" i="1">
                <a:cs typeface="ヒラギノ角ゴ ProN W3"/>
              </a:rPr>
              <a:t>Assessing for Learning</a:t>
            </a:r>
            <a:r>
              <a:rPr lang="en-US" sz="1800">
                <a:cs typeface="ヒラギノ角ゴ ProN W3"/>
              </a:rPr>
              <a:t> (2004) by Peggy L. Maki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508000" y="838200"/>
            <a:ext cx="9372600" cy="512763"/>
          </a:xfrm>
        </p:spPr>
        <p:txBody>
          <a:bodyPr/>
          <a:lstStyle/>
          <a:p>
            <a:r>
              <a:rPr smtClean="0"/>
              <a:t>Guide to Assessing Student Learning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758825" y="1524000"/>
            <a:ext cx="9144000" cy="5203825"/>
          </a:xfrm>
        </p:spPr>
        <p:txBody>
          <a:bodyPr/>
          <a:lstStyle/>
          <a:p>
            <a:pPr>
              <a:spcBef>
                <a:spcPct val="0"/>
              </a:spcBef>
              <a:buFont typeface="Arial" charset="0"/>
              <a:buChar char="•"/>
            </a:pPr>
            <a:r>
              <a:rPr lang="en-US" smtClean="0"/>
              <a:t>What is our purpose?  (mission)</a:t>
            </a:r>
          </a:p>
          <a:p>
            <a:pPr>
              <a:spcBef>
                <a:spcPct val="0"/>
              </a:spcBef>
              <a:buFont typeface="Arial" charset="0"/>
              <a:buChar char="•"/>
            </a:pPr>
            <a:r>
              <a:rPr lang="en-US" smtClean="0"/>
              <a:t>What do we want our students to learn? </a:t>
            </a:r>
            <a:br>
              <a:rPr lang="en-US" smtClean="0"/>
            </a:br>
            <a:r>
              <a:rPr lang="en-US" smtClean="0"/>
              <a:t>       (student learning outcomes)</a:t>
            </a:r>
          </a:p>
          <a:p>
            <a:pPr>
              <a:spcBef>
                <a:spcPct val="0"/>
              </a:spcBef>
              <a:buFont typeface="Arial" charset="0"/>
              <a:buChar char="•"/>
            </a:pPr>
            <a:r>
              <a:rPr lang="en-US" smtClean="0"/>
              <a:t>What evidence will show us that our students are learning?  (assessment methods)</a:t>
            </a:r>
          </a:p>
          <a:p>
            <a:pPr>
              <a:spcBef>
                <a:spcPct val="0"/>
              </a:spcBef>
              <a:buFont typeface="Arial" charset="0"/>
              <a:buChar char="•"/>
            </a:pPr>
            <a:r>
              <a:rPr lang="en-US" smtClean="0"/>
              <a:t>How does the evidence demonstrate student learning? (review and analysis)</a:t>
            </a:r>
          </a:p>
          <a:p>
            <a:pPr>
              <a:spcBef>
                <a:spcPct val="0"/>
              </a:spcBef>
              <a:buFont typeface="Arial" charset="0"/>
              <a:buChar char="•"/>
            </a:pPr>
            <a:r>
              <a:rPr lang="en-US" smtClean="0"/>
              <a:t>How can we improve student learning? (action)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9372600" cy="665163"/>
          </a:xfrm>
        </p:spPr>
        <p:txBody>
          <a:bodyPr/>
          <a:lstStyle/>
          <a:p>
            <a:pPr algn="ctr"/>
            <a:r>
              <a:rPr smtClean="0"/>
              <a:t>Assessment Cycle (Spiral)</a:t>
            </a:r>
          </a:p>
        </p:txBody>
      </p:sp>
      <p:sp>
        <p:nvSpPr>
          <p:cNvPr id="34818" name="TextBox 4"/>
          <p:cNvSpPr txBox="1">
            <a:spLocks noChangeArrowheads="1"/>
          </p:cNvSpPr>
          <p:nvPr/>
        </p:nvSpPr>
        <p:spPr bwMode="auto">
          <a:xfrm>
            <a:off x="2032000" y="6705600"/>
            <a:ext cx="6519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>
                <a:cs typeface="ヒラギノ角ゴ ProN W3"/>
              </a:rPr>
              <a:t>adapted from </a:t>
            </a:r>
            <a:r>
              <a:rPr lang="en-US" sz="1800" i="1">
                <a:cs typeface="ヒラギノ角ゴ ProN W3"/>
              </a:rPr>
              <a:t>Assessing for Learning</a:t>
            </a:r>
            <a:r>
              <a:rPr lang="en-US" sz="1800">
                <a:cs typeface="ヒラギノ角ゴ ProN W3"/>
              </a:rPr>
              <a:t> (2004) by Peggy L. Maki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508000" y="1752600"/>
          <a:ext cx="9144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3"/>
          <p:cNvSpPr>
            <a:spLocks noGrp="1"/>
          </p:cNvSpPr>
          <p:nvPr>
            <p:ph type="title"/>
          </p:nvPr>
        </p:nvSpPr>
        <p:spPr>
          <a:xfrm>
            <a:off x="508000" y="838200"/>
            <a:ext cx="9144000" cy="533400"/>
          </a:xfrm>
        </p:spPr>
        <p:txBody>
          <a:bodyPr/>
          <a:lstStyle/>
          <a:p>
            <a:r>
              <a:rPr lang="en-US" smtClean="0"/>
              <a:t>What is a mission statement?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31800" y="1295400"/>
            <a:ext cx="9144000" cy="4826000"/>
          </a:xfrm>
        </p:spPr>
        <p:txBody>
          <a:bodyPr/>
          <a:lstStyle/>
          <a:p>
            <a:r>
              <a:rPr lang="en-US" sz="2000" smtClean="0"/>
              <a:t>	broad statement describing the department’s </a:t>
            </a:r>
          </a:p>
          <a:p>
            <a:r>
              <a:rPr lang="en-US" sz="2000" smtClean="0"/>
              <a:t>		purpose </a:t>
            </a:r>
          </a:p>
          <a:p>
            <a:r>
              <a:rPr lang="en-US" sz="2000" smtClean="0"/>
              <a:t>		primary functions </a:t>
            </a:r>
          </a:p>
          <a:p>
            <a:r>
              <a:rPr lang="en-US" sz="2000" smtClean="0"/>
              <a:t>		stakeholders</a:t>
            </a:r>
          </a:p>
          <a:p>
            <a:r>
              <a:rPr lang="en-US" sz="2000" smtClean="0"/>
              <a:t>	aligns with the institutional mission</a:t>
            </a:r>
          </a:p>
          <a:p>
            <a:r>
              <a:rPr lang="en-US" sz="2000" smtClean="0"/>
              <a:t>	may include a statement of what makes the department distinctive</a:t>
            </a:r>
            <a:br>
              <a:rPr lang="en-US" sz="2000" smtClean="0"/>
            </a:br>
            <a:endParaRPr lang="en-US" sz="2000" smtClean="0"/>
          </a:p>
          <a:p>
            <a:r>
              <a:rPr lang="en-US" sz="2000" smtClean="0"/>
              <a:t>General template for a mission statement:  </a:t>
            </a:r>
            <a:br>
              <a:rPr lang="en-US" sz="2000" smtClean="0"/>
            </a:br>
            <a:r>
              <a:rPr lang="en-US" sz="2000" smtClean="0"/>
              <a:t>The mission of (name) is to (primary purpose) by providing (primary functions) to (stakeholders).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9372600" cy="665163"/>
          </a:xfrm>
        </p:spPr>
        <p:txBody>
          <a:bodyPr/>
          <a:lstStyle/>
          <a:p>
            <a:pPr algn="ctr"/>
            <a:r>
              <a:rPr smtClean="0"/>
              <a:t>Assessment Cycle (Spiral)</a:t>
            </a:r>
          </a:p>
        </p:txBody>
      </p:sp>
      <p:sp>
        <p:nvSpPr>
          <p:cNvPr id="38914" name="TextBox 4"/>
          <p:cNvSpPr txBox="1">
            <a:spLocks noChangeArrowheads="1"/>
          </p:cNvSpPr>
          <p:nvPr/>
        </p:nvSpPr>
        <p:spPr bwMode="auto">
          <a:xfrm>
            <a:off x="2032000" y="6705600"/>
            <a:ext cx="6519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>
                <a:cs typeface="ヒラギノ角ゴ ProN W3"/>
              </a:rPr>
              <a:t>adapted from </a:t>
            </a:r>
            <a:r>
              <a:rPr lang="en-US" sz="1800" i="1">
                <a:cs typeface="ヒラギノ角ゴ ProN W3"/>
              </a:rPr>
              <a:t>Assessing for Learning</a:t>
            </a:r>
            <a:r>
              <a:rPr lang="en-US" sz="1800">
                <a:cs typeface="ヒラギノ角ゴ ProN W3"/>
              </a:rPr>
              <a:t> (2004) by Peggy L. Maki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508000" y="1752600"/>
          <a:ext cx="9144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838200"/>
            <a:ext cx="9372600" cy="665163"/>
          </a:xfrm>
        </p:spPr>
        <p:txBody>
          <a:bodyPr/>
          <a:lstStyle/>
          <a:p>
            <a:pPr eaLnBrk="1" hangingPunct="1"/>
            <a:r>
              <a:rPr smtClean="0"/>
              <a:t> </a:t>
            </a:r>
          </a:p>
        </p:txBody>
      </p:sp>
      <p:sp>
        <p:nvSpPr>
          <p:cNvPr id="40962" name="Content Placeholder 4"/>
          <p:cNvSpPr>
            <a:spLocks noGrp="1"/>
          </p:cNvSpPr>
          <p:nvPr>
            <p:ph idx="1"/>
          </p:nvPr>
        </p:nvSpPr>
        <p:spPr>
          <a:xfrm>
            <a:off x="508000" y="914400"/>
            <a:ext cx="9144000" cy="51054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	“Learning outcomes are statements describing our intentions about what students should know, understand, and be able to do with their knowledge when they have graduated.”</a:t>
            </a:r>
          </a:p>
          <a:p>
            <a:pPr>
              <a:spcBef>
                <a:spcPct val="0"/>
              </a:spcBef>
            </a:pPr>
            <a:r>
              <a:rPr lang="en-US" sz="1800" smtClean="0"/>
              <a:t>	Huba, M. E. &amp; Freed, J. E. (2000).  </a:t>
            </a:r>
            <a:r>
              <a:rPr lang="en-US" sz="1800" i="1" smtClean="0"/>
              <a:t>Learner-centered assessment on college campuses: Shifting the focus from teaching to learning</a:t>
            </a:r>
            <a:r>
              <a:rPr lang="en-US" sz="1800" smtClean="0"/>
              <a:t>.  Boston:  Allyn &amp; Bacon.</a:t>
            </a:r>
          </a:p>
          <a:p>
            <a:pPr>
              <a:spcBef>
                <a:spcPct val="0"/>
              </a:spcBef>
            </a:pPr>
            <a:r>
              <a:rPr lang="en-US" smtClean="0"/>
              <a:t>	</a:t>
            </a:r>
            <a:r>
              <a:rPr lang="en-US" smtClean="0">
                <a:solidFill>
                  <a:srgbClr val="AC1A2B"/>
                </a:solidFill>
              </a:rPr>
              <a:t>Guiding question:</a:t>
            </a:r>
          </a:p>
          <a:p>
            <a:pPr>
              <a:spcBef>
                <a:spcPct val="0"/>
              </a:spcBef>
            </a:pPr>
            <a:r>
              <a:rPr lang="en-US" smtClean="0"/>
              <a:t>	What knowledge, skills, abilities, and dispositions should the ideal student (graduating from our program) demonstrate?</a:t>
            </a:r>
          </a:p>
          <a:p>
            <a:pPr>
              <a:spcBef>
                <a:spcPct val="0"/>
              </a:spcBef>
            </a:pPr>
            <a:endParaRPr lang="en-US" sz="1800" smtClean="0"/>
          </a:p>
        </p:txBody>
      </p:sp>
      <p:sp>
        <p:nvSpPr>
          <p:cNvPr id="40963" name="Rectangle 5"/>
          <p:cNvSpPr>
            <a:spLocks/>
          </p:cNvSpPr>
          <p:nvPr/>
        </p:nvSpPr>
        <p:spPr bwMode="auto">
          <a:xfrm>
            <a:off x="736600" y="330200"/>
            <a:ext cx="855980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90000"/>
              </a:lnSpc>
              <a:spcBef>
                <a:spcPts val="1700"/>
              </a:spcBef>
            </a:pPr>
            <a:r>
              <a:rPr lang="en-US" sz="1400">
                <a:solidFill>
                  <a:srgbClr val="FFFFFF"/>
                </a:solidFill>
                <a:latin typeface="Verdana" pitchFamily="34" charset="0"/>
                <a:cs typeface="ヒラギノ角ゴ ProN W3"/>
              </a:rPr>
              <a:t>Student Learning Outcomes</a:t>
            </a:r>
          </a:p>
        </p:txBody>
      </p:sp>
    </p:spTree>
    <p:custDataLst>
      <p:tags r:id="rId1"/>
    </p:custData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ANSWERNOWTEXT" val="Answer Now"/>
  <p:tag name="RESPTABLESTYLE" val="-1"/>
  <p:tag name="ALLOWDUPLICATES" val="False"/>
  <p:tag name="AUTOADVANCE" val="False"/>
  <p:tag name="STDCHART" val="1"/>
  <p:tag name="SKIPREMAININGRACESLIDES" val="True"/>
  <p:tag name="BUBBLENAMEVISIBLE" val="True"/>
  <p:tag name="DEFAULTNUMTEAMS" val="5"/>
  <p:tag name="CUSTOMCELLBACKCOLOR2" val="-13395457"/>
  <p:tag name="DISPLAYNAME" val="True"/>
  <p:tag name="GRIDROTATIONINTERVAL" val="2"/>
  <p:tag name="POLLINGCYCLE" val="2"/>
  <p:tag name="INCLUDENONRESPONDERS" val="False"/>
  <p:tag name="ALLOWUSERFEEDBACK" val="True"/>
  <p:tag name="REALTIMEBACKUPPATH" val="(None)"/>
  <p:tag name="ADVANCEDSETTINGSVIEW" val="False"/>
  <p:tag name="FIBDISPLAYKEYWORDS" val="True"/>
  <p:tag name="PRRESPONSE4" val="7"/>
  <p:tag name="PRRESPONSE8" val="3"/>
  <p:tag name="TPVERSION" val="2008"/>
  <p:tag name="BULLETTYPE" val="3"/>
  <p:tag name="RESPCOUNTERFORMAT" val="0"/>
  <p:tag name="BACKUPSESSIONS" val="True"/>
  <p:tag name="ROTATIONINTERVAL" val="2"/>
  <p:tag name="RACEANIMATIONSPEED" val="3"/>
  <p:tag name="BUBBLESIZEVISIBLE" val="True"/>
  <p:tag name="CUSTOMCELLFORECOLOR" val="-16777216"/>
  <p:tag name="USESCHEMECOLORS" val="True"/>
  <p:tag name="AUTOSIZEGRID" val="True"/>
  <p:tag name="CHARTLABELS" val="1"/>
  <p:tag name="INCLUDEPPT" val="True"/>
  <p:tag name="ZEROBASED" val="False"/>
  <p:tag name="FIBNUMRESULTS" val="5"/>
  <p:tag name="PRRESPONSE3" val="8"/>
  <p:tag name="PRRESPONSE9" val="2"/>
  <p:tag name="SHOWBARVISIBLE" val="True"/>
  <p:tag name="RESPCOUNTERSTYLE" val="-1"/>
  <p:tag name="BACKUPMAINTENANCE" val="7"/>
  <p:tag name="RACEENDPOINTS" val="100"/>
  <p:tag name="MAXRESPONDERS" val="5"/>
  <p:tag name="CUSTOMCELLBACKCOLOR1" val="-657956"/>
  <p:tag name="DISPLAYDEVICEID" val="True"/>
  <p:tag name="CHARTCOLORS" val="0"/>
  <p:tag name="CORRECTPOINTVALUE" val="100"/>
  <p:tag name="CHARTSCALE" val="True"/>
  <p:tag name="PRRESPONSE2" val="9"/>
  <p:tag name="PRRESPONSE10" val="1"/>
  <p:tag name="ANSWERNOWSTYLE" val="-1"/>
  <p:tag name="NUMRESPONSES" val="1"/>
  <p:tag name="RACERSMAXDISPLAYED" val="5"/>
  <p:tag name="BUBBLEGROUPING" val="3"/>
  <p:tag name="DISPLAYDEVICENUMBER" val="True"/>
  <p:tag name="RESETCHARTS" val="True"/>
  <p:tag name="REALTIMEBACKUP" val="False"/>
  <p:tag name="PRRESPONSE1" val="10"/>
  <p:tag name="SHOWFLASHWARNING" val="True"/>
  <p:tag name="COUNTDOWNSECONDS" val="10"/>
  <p:tag name="AUTOUPDATEALIASES" val="True"/>
  <p:tag name="CUSTOMGRIDBACKCOLOR" val="-2830136"/>
  <p:tag name="GRIDSIZE" val="{Width=800, Height=600}"/>
  <p:tag name="INCORRECTPOINTVALUE" val="0"/>
  <p:tag name="PRRESPONSE5" val="6"/>
  <p:tag name="USESECONDARYMONITOR" val="True"/>
  <p:tag name="REVIEWONLY" val="False"/>
  <p:tag name="CUSTOMCELLBACKCOLOR3" val="-268652"/>
  <p:tag name="MULTIRESPDIVISOR" val="1"/>
  <p:tag name="FIBINCLUDEOTHER" val="True"/>
  <p:tag name="COUNTDOWNSTYLE" val="-1"/>
  <p:tag name="TEAMSINLEADERBOARD" val="5"/>
  <p:tag name="GRIDPOSITION" val="1"/>
  <p:tag name="PRRESPONSE6" val="5"/>
  <p:tag name="CHARTVALUEFORMAT" val="0%"/>
  <p:tag name="GRIDOPACITY" val="90"/>
  <p:tag name="PRRESPONSE7" val="4"/>
  <p:tag name="BUBBLEVALUEFORMAT" val="0.0"/>
  <p:tag name="FIBDISPLAYRESULTS" val="True"/>
  <p:tag name="CUSTOMCELLBACKCOLOR4" val="-8355712"/>
  <p:tag name="INPUTSOURCE" val="1"/>
  <p:tag name="POWERPOINTVERSION" val="12.0"/>
  <p:tag name="PARTICIPANTSINLEADERBOARD" val="5"/>
  <p:tag name="AUTOADJUSTPARTRANGE" val="True"/>
  <p:tag name="PARTLISTDEFAULT" val="1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F311A"/>
      </a:accent1>
      <a:accent2>
        <a:srgbClr val="EBB700"/>
      </a:accent2>
      <a:accent3>
        <a:srgbClr val="FFFFFF"/>
      </a:accent3>
      <a:accent4>
        <a:srgbClr val="B09451"/>
      </a:accent4>
      <a:accent5>
        <a:srgbClr val="D4891C"/>
      </a:accent5>
      <a:accent6>
        <a:srgbClr val="005695"/>
      </a:accent6>
      <a:hlink>
        <a:srgbClr val="005958"/>
      </a:hlink>
      <a:folHlink>
        <a:srgbClr val="788E1E"/>
      </a:folHlink>
    </a:clrScheme>
    <a:fontScheme name="Title &amp; Subtitle">
      <a:majorFont>
        <a:latin typeface="Verdana"/>
        <a:ea typeface="ヒラギノ角ゴ ProN W3"/>
        <a:cs typeface=""/>
      </a:majorFont>
      <a:minorFont>
        <a:latin typeface="Verdana"/>
        <a:ea typeface="ヒラギノ角ゴ ProN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Sans" charset="0"/>
            <a:ea typeface="ヒラギノ角ゴ ProN W3" pitchFamily="1" charset="-128"/>
            <a:sym typeface="Gill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Sans" charset="0"/>
            <a:ea typeface="ヒラギノ角ゴ ProN W3" pitchFamily="1" charset="-128"/>
            <a:sym typeface="Gill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5695"/>
      </a:accent1>
      <a:accent2>
        <a:srgbClr val="BF311A"/>
      </a:accent2>
      <a:accent3>
        <a:srgbClr val="788E1E"/>
      </a:accent3>
      <a:accent4>
        <a:srgbClr val="005958"/>
      </a:accent4>
      <a:accent5>
        <a:srgbClr val="005695"/>
      </a:accent5>
      <a:accent6>
        <a:srgbClr val="D4891C"/>
      </a:accent6>
      <a:hlink>
        <a:srgbClr val="00569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3115</TotalTime>
  <Pages>0</Pages>
  <Words>390</Words>
  <Characters>0</Characters>
  <Application>Microsoft Office PowerPoint</Application>
  <PresentationFormat>Custom</PresentationFormat>
  <Lines>0</Lines>
  <Paragraphs>128</Paragraphs>
  <Slides>18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Title &amp; Subtitle</vt:lpstr>
      <vt:lpstr>Custom Design</vt:lpstr>
      <vt:lpstr>Department Plans for Assessment of Student Learning  </vt:lpstr>
      <vt:lpstr>Assessment of Student Learning vs.  Assessment of Program Effectiveness</vt:lpstr>
      <vt:lpstr>Focus on learning FIRST…assessment follows</vt:lpstr>
      <vt:lpstr>Assessment Cycle (Spiral)</vt:lpstr>
      <vt:lpstr>Guide to Assessing Student Learning</vt:lpstr>
      <vt:lpstr>Assessment Cycle (Spiral)</vt:lpstr>
      <vt:lpstr>What is a mission statement?</vt:lpstr>
      <vt:lpstr>Assessment Cycle (Spiral)</vt:lpstr>
      <vt:lpstr> </vt:lpstr>
      <vt:lpstr>Student Learning Outcomes</vt:lpstr>
      <vt:lpstr>Aligning Program Requirements with SLO’s using Curriculum Mapping</vt:lpstr>
      <vt:lpstr>Assessment Cycle (Spiral)</vt:lpstr>
      <vt:lpstr>Assessment Methods</vt:lpstr>
      <vt:lpstr>Assessment Methods</vt:lpstr>
      <vt:lpstr>Assessment Cycle (Spiral)</vt:lpstr>
      <vt:lpstr>Rubric </vt:lpstr>
      <vt:lpstr>Guide to Assessing Student Learning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Hawkeye</dc:creator>
  <cp:lastModifiedBy>Gustavus</cp:lastModifiedBy>
  <cp:revision>262</cp:revision>
  <dcterms:modified xsi:type="dcterms:W3CDTF">2011-07-26T17:07:51Z</dcterms:modified>
</cp:coreProperties>
</file>