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570c6041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570c6041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70c6041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570c6041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70c6041c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70c6041c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570c6041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570c6041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570c6041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570c6041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570c604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570c6041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70c6041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70c6041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570c6041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570c6041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570c6041c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570c6041c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570c6041c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570c6041c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07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trauma and why it matters?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Joy von Steiger, PhD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importance of self reflection and self care</a:t>
            </a:r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Being open to another’s suffering takes courage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 aware of compassion fatigue, vicarious trauma or retraumatization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 aware of when your own trauma is surfacing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Mindfulness can not only help your students but help you to stay present and calm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Don’t worry alone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Rely on community to support one another while being cognizant of student confidentiality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Compassion Fatigue</a:t>
            </a:r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talking about feelings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Jumpiness, irritability, blaming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Worrying you’re not doing enough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Trouble sleeping and/or nightmares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Change in eating patterns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Reduced satisfaction in pleasurable activities and/or work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Feeling hopeless about work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Intrusive thoughts of traumatic experiences or student’s stories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trauma?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/>
              <a:t>Trauma is the result of an event, series of events or sets circumstances experienced by a person that has the potential to affect them physically or emotionally; in the event of a life threatening event might affect them cognitively, physically, socially, emotionally or spiritually.</a:t>
            </a:r>
            <a:endParaRPr sz="2400"/>
          </a:p>
          <a:p>
            <a:pPr marL="411480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-SAMHSA, 2014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150" y="152400"/>
            <a:ext cx="363359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6575" y="152400"/>
            <a:ext cx="361083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7000" y="152400"/>
            <a:ext cx="551928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Psychological First Aid</a:t>
            </a:r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Human compassionate non-intrusive connection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Establish safety and reduce distress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Provide a calming and orienting presence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Ask people what they need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Connect people to supports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Support adaptive coping which is different for everyone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 not ask people to process the trauma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Take care of yourself and remember that you too need support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/>
        </p:nvSpPr>
        <p:spPr>
          <a:xfrm>
            <a:off x="311575" y="1148425"/>
            <a:ext cx="8520600" cy="3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66-85% of college students report being exposed to a lifetime traumatic event ( Read, Ouimette, White, Colder and Farrow, 2011)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18-24 yr old females experience highest rate of sexual assault than other age groups (Sinozich and Langton, 2014)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Up to 50% of college students experience traumatic event in first year of school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Students with prior trauma are more susceptible to effects of subsequent trauma</a:t>
            </a:r>
            <a:endParaRPr sz="2400"/>
          </a:p>
        </p:txBody>
      </p:sp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Macro and Micro Traumatic Events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Recognizing Trauma in the classroom</a:t>
            </a:r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Difficulty focusing or attending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Missing multiple classes</a:t>
            </a:r>
            <a:endParaRPr sz="24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Difficulty regulating emotions</a:t>
            </a:r>
            <a:endParaRPr sz="24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Afraid of trying new things</a:t>
            </a:r>
            <a:endParaRPr sz="24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Anxiety about deadlines, exams or presentations</a:t>
            </a:r>
            <a:endParaRPr sz="24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Anger or dissociation when stressed</a:t>
            </a:r>
            <a:endParaRPr sz="2400"/>
          </a:p>
          <a:p>
            <a:pPr marL="457200" lvl="0" indent="-381000" algn="l" rtl="0">
              <a:spcBef>
                <a:spcPts val="1000"/>
              </a:spcBef>
              <a:spcAft>
                <a:spcPts val="1600"/>
              </a:spcAft>
              <a:buSzPts val="2400"/>
              <a:buChar char="●"/>
            </a:pPr>
            <a:r>
              <a:rPr lang="en" sz="2400"/>
              <a:t>Withdrawal or isolation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trauma informed pedagogy?</a:t>
            </a:r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Empower students to make choices and care for themselves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Express unconditional positive regard from first meeting onward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 high expectations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Make observations and ask questions rather than make assumptions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 students develop positive relationships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trustworthy, reliable, and clear about expectations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clear boundaries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not expect students to talk about trauma past or present</a:t>
            </a:r>
            <a:endParaRPr/>
          </a:p>
          <a:p>
            <a:pPr marL="457200" lvl="0" indent="-3429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Maintain structure of classroom and allow students to choose when exceptions are made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On-screen Show (16:9)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What is trauma and why it matters?</vt:lpstr>
      <vt:lpstr>What is trauma?</vt:lpstr>
      <vt:lpstr>PowerPoint Presentation</vt:lpstr>
      <vt:lpstr>PowerPoint Presentation</vt:lpstr>
      <vt:lpstr>PowerPoint Presentation</vt:lpstr>
      <vt:lpstr>Psychological First Aid</vt:lpstr>
      <vt:lpstr>Macro and Micro Traumatic Events</vt:lpstr>
      <vt:lpstr>Recognizing Trauma in the classroom</vt:lpstr>
      <vt:lpstr>What is trauma informed pedagogy?</vt:lpstr>
      <vt:lpstr>The importance of self reflection and self care</vt:lpstr>
      <vt:lpstr>Compassion Fatigue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trauma and why it matters?</dc:title>
  <dc:creator>Hannah Godbout</dc:creator>
  <cp:lastModifiedBy>Hannah Godbout</cp:lastModifiedBy>
  <cp:revision>1</cp:revision>
  <dcterms:modified xsi:type="dcterms:W3CDTF">2020-08-28T13:43:02Z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1546273403</vt:i4>
  </property>
  <property fmtid="{D5CDD505-2E9C-101B-9397-08002B2CF9AE}" pid="3" name="_NewReviewCycle">
    <vt:lpwstr/>
  </property>
  <property fmtid="{D5CDD505-2E9C-101B-9397-08002B2CF9AE}" pid="4" name="_EmailSubject">
    <vt:lpwstr>Faculty Trainings for Online Learning Environments</vt:lpwstr>
  </property>
  <property fmtid="{D5CDD505-2E9C-101B-9397-08002B2CF9AE}" pid="5" name="_AuthorEmail">
    <vt:lpwstr>Mark.Rehm@angelo.edu</vt:lpwstr>
  </property>
  <property fmtid="{D5CDD505-2E9C-101B-9397-08002B2CF9AE}" pid="6" name="_AuthorEmailDisplayName">
    <vt:lpwstr>Mark Rehm</vt:lpwstr>
  </property>
</Properties>
</file>