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3" r:id="rId3"/>
    <p:sldId id="262" r:id="rId4"/>
    <p:sldId id="261" r:id="rId5"/>
    <p:sldId id="260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05"/>
    <a:srgbClr val="FBDF3E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5"/>
  </p:normalViewPr>
  <p:slideViewPr>
    <p:cSldViewPr snapToGrid="0">
      <p:cViewPr varScale="1">
        <p:scale>
          <a:sx n="101" d="100"/>
          <a:sy n="101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CBF3-EA20-6143-B0B2-6968808BF17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C5F7-EFBF-D14A-9362-4A770D627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CBF3-EA20-6143-B0B2-6968808BF17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C5F7-EFBF-D14A-9362-4A770D627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8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CBF3-EA20-6143-B0B2-6968808BF17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C5F7-EFBF-D14A-9362-4A770D627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0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CBF3-EA20-6143-B0B2-6968808BF17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C5F7-EFBF-D14A-9362-4A770D627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0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CBF3-EA20-6143-B0B2-6968808BF17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C5F7-EFBF-D14A-9362-4A770D627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CBF3-EA20-6143-B0B2-6968808BF17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C5F7-EFBF-D14A-9362-4A770D627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CBF3-EA20-6143-B0B2-6968808BF17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C5F7-EFBF-D14A-9362-4A770D627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6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CBF3-EA20-6143-B0B2-6968808BF17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C5F7-EFBF-D14A-9362-4A770D627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6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CBF3-EA20-6143-B0B2-6968808BF17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C5F7-EFBF-D14A-9362-4A770D627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8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CBF3-EA20-6143-B0B2-6968808BF17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C5F7-EFBF-D14A-9362-4A770D627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CBF3-EA20-6143-B0B2-6968808BF17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C5F7-EFBF-D14A-9362-4A770D627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CBF3-EA20-6143-B0B2-6968808BF17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C5F7-EFBF-D14A-9362-4A770D627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1;p44">
            <a:extLst>
              <a:ext uri="{FF2B5EF4-FFF2-40B4-BE49-F238E27FC236}">
                <a16:creationId xmlns:a16="http://schemas.microsoft.com/office/drawing/2014/main" id="{BF2B837A-3156-7ABE-8C82-E2ED3E70C0C6}"/>
              </a:ext>
            </a:extLst>
          </p:cNvPr>
          <p:cNvSpPr txBox="1">
            <a:spLocks/>
          </p:cNvSpPr>
          <p:nvPr/>
        </p:nvSpPr>
        <p:spPr>
          <a:xfrm>
            <a:off x="626108" y="381926"/>
            <a:ext cx="8298817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 dirty="0">
                <a:solidFill>
                  <a:srgbClr val="FBDF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Business/Non-Profit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28A9C-5F68-B2A2-ADEC-75E752F7E37B}"/>
              </a:ext>
            </a:extLst>
          </p:cNvPr>
          <p:cNvSpPr txBox="1"/>
          <p:nvPr/>
        </p:nvSpPr>
        <p:spPr>
          <a:xfrm>
            <a:off x="626107" y="1272614"/>
            <a:ext cx="7784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Name #1  &amp;  Student Name #2</a:t>
            </a:r>
          </a:p>
        </p:txBody>
      </p:sp>
      <p:sp>
        <p:nvSpPr>
          <p:cNvPr id="4" name="Star: 16 Points 3">
            <a:extLst>
              <a:ext uri="{FF2B5EF4-FFF2-40B4-BE49-F238E27FC236}">
                <a16:creationId xmlns:a16="http://schemas.microsoft.com/office/drawing/2014/main" id="{FF4907D0-65FC-F840-0651-C195F20B08FB}"/>
              </a:ext>
            </a:extLst>
          </p:cNvPr>
          <p:cNvSpPr/>
          <p:nvPr/>
        </p:nvSpPr>
        <p:spPr>
          <a:xfrm>
            <a:off x="152400" y="1904999"/>
            <a:ext cx="6657975" cy="4752975"/>
          </a:xfrm>
          <a:prstGeom prst="star16">
            <a:avLst/>
          </a:prstGeom>
          <a:solidFill>
            <a:schemeClr val="bg1">
              <a:lumMod val="75000"/>
              <a:alpha val="34000"/>
            </a:schemeClr>
          </a:solidFill>
          <a:ln>
            <a:solidFill>
              <a:srgbClr val="F5D305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691FD-8AF6-405E-D6DA-60074A7C9C22}"/>
              </a:ext>
            </a:extLst>
          </p:cNvPr>
          <p:cNvSpPr txBox="1"/>
          <p:nvPr/>
        </p:nvSpPr>
        <p:spPr>
          <a:xfrm>
            <a:off x="1111882" y="3028950"/>
            <a:ext cx="593661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this Slide to introduce your 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/>
                <a:sym typeface="Century Gothic"/>
              </a:rPr>
              <a:t>Engage the audience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/>
                <a:sym typeface="Century Gothic"/>
              </a:rPr>
              <a:t>What is your value proposition?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/>
                <a:sym typeface="Century Gothic"/>
              </a:rPr>
              <a:t>Use photos / logo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/>
                <a:sym typeface="Century Gothic"/>
              </a:rPr>
              <a:t>What props would help you tell your story and drive impact?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  <a:sym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5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1;p44">
            <a:extLst>
              <a:ext uri="{FF2B5EF4-FFF2-40B4-BE49-F238E27FC236}">
                <a16:creationId xmlns:a16="http://schemas.microsoft.com/office/drawing/2014/main" id="{BF2B837A-3156-7ABE-8C82-E2ED3E70C0C6}"/>
              </a:ext>
            </a:extLst>
          </p:cNvPr>
          <p:cNvSpPr txBox="1">
            <a:spLocks/>
          </p:cNvSpPr>
          <p:nvPr/>
        </p:nvSpPr>
        <p:spPr>
          <a:xfrm>
            <a:off x="626108" y="381926"/>
            <a:ext cx="7448043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Gustie Cup Pitch Template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A1397-6C3F-7F90-9A2B-CCE969E3A31C}"/>
              </a:ext>
            </a:extLst>
          </p:cNvPr>
          <p:cNvSpPr txBox="1"/>
          <p:nvPr/>
        </p:nvSpPr>
        <p:spPr>
          <a:xfrm>
            <a:off x="559432" y="1376126"/>
            <a:ext cx="822261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BDF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Pitch Recommendations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 decisive and confident with your plan, not hypothetical.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If you do not have evidence to back up a number or statement, state your decision or direction and state your assumptions/thought process to validate.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Pitch presentations should include these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  <a:sym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48660-483A-492F-3595-AF56FF51A435}"/>
              </a:ext>
            </a:extLst>
          </p:cNvPr>
          <p:cNvSpPr txBox="1"/>
          <p:nvPr/>
        </p:nvSpPr>
        <p:spPr>
          <a:xfrm>
            <a:off x="876300" y="4198557"/>
            <a:ext cx="35052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Name of Business/Non-profit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Name(s) of Team + Roles &amp; 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Problem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High-level Solution </a:t>
            </a:r>
            <a:b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</a:br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(Value Proposition addresses problem + solution)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sym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Market opportunity &amp; size </a:t>
            </a:r>
            <a:b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</a:b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(be specific about demographics and numbers where possible)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7FC50-529E-AE32-002A-B9BC7D9C201B}"/>
              </a:ext>
            </a:extLst>
          </p:cNvPr>
          <p:cNvSpPr txBox="1"/>
          <p:nvPr/>
        </p:nvSpPr>
        <p:spPr>
          <a:xfrm>
            <a:off x="4486274" y="4198557"/>
            <a:ext cx="429577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Product &amp; Sales Channels</a:t>
            </a:r>
            <a:b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</a:br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(include versions, price range, wholesale, retail,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Competition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Traction / Prototypes / Testing /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Financials </a:t>
            </a:r>
            <a:b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</a:br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(P&amp;L is critical, Cash Flow &amp; Balance Sheet are helpful)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sym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Ask </a:t>
            </a:r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(Here’s why you should invest in this opportunity)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sym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160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1;p44">
            <a:extLst>
              <a:ext uri="{FF2B5EF4-FFF2-40B4-BE49-F238E27FC236}">
                <a16:creationId xmlns:a16="http://schemas.microsoft.com/office/drawing/2014/main" id="{BF2B837A-3156-7ABE-8C82-E2ED3E70C0C6}"/>
              </a:ext>
            </a:extLst>
          </p:cNvPr>
          <p:cNvSpPr txBox="1">
            <a:spLocks/>
          </p:cNvSpPr>
          <p:nvPr/>
        </p:nvSpPr>
        <p:spPr>
          <a:xfrm>
            <a:off x="626108" y="381926"/>
            <a:ext cx="7448043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Gustie Cup Pitch Template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A1397-6C3F-7F90-9A2B-CCE969E3A31C}"/>
              </a:ext>
            </a:extLst>
          </p:cNvPr>
          <p:cNvSpPr txBox="1"/>
          <p:nvPr/>
        </p:nvSpPr>
        <p:spPr>
          <a:xfrm>
            <a:off x="626107" y="1643982"/>
            <a:ext cx="8260717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  <a:sym typeface="Century Gothic"/>
            </a:endParaRPr>
          </a:p>
          <a:p>
            <a:r>
              <a:rPr lang="en-US" sz="2400" b="1" dirty="0">
                <a:solidFill>
                  <a:srgbClr val="FBDF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PowerPoint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Please keep titles and font consistent with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Keep text to a minimum – share detail verbally in a conversational and succinct way (this slide has way too much detail for a pitch!)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Student teams should submit 5-7 slides in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Pictures tell 1000 words!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When you go over numbers, include Revenue and Expense projections at a minimum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Slides should be emailed to Tara Cadenhead by Sunday, May 5 (before midnight)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  <a:sym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1;p44">
            <a:extLst>
              <a:ext uri="{FF2B5EF4-FFF2-40B4-BE49-F238E27FC236}">
                <a16:creationId xmlns:a16="http://schemas.microsoft.com/office/drawing/2014/main" id="{BF2B837A-3156-7ABE-8C82-E2ED3E70C0C6}"/>
              </a:ext>
            </a:extLst>
          </p:cNvPr>
          <p:cNvSpPr txBox="1">
            <a:spLocks/>
          </p:cNvSpPr>
          <p:nvPr/>
        </p:nvSpPr>
        <p:spPr>
          <a:xfrm>
            <a:off x="626108" y="381926"/>
            <a:ext cx="7448043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 Slide with Text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A1397-6C3F-7F90-9A2B-CCE969E3A31C}"/>
              </a:ext>
            </a:extLst>
          </p:cNvPr>
          <p:cNvSpPr txBox="1"/>
          <p:nvPr/>
        </p:nvSpPr>
        <p:spPr>
          <a:xfrm>
            <a:off x="626108" y="1751617"/>
            <a:ext cx="757606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BDF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Text</a:t>
            </a:r>
          </a:p>
          <a:p>
            <a:r>
              <a:rPr lang="en-US" sz="2400" b="1" dirty="0">
                <a:solidFill>
                  <a:srgbClr val="FBDF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Header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Text with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emphasis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to call out important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3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1;p44">
            <a:extLst>
              <a:ext uri="{FF2B5EF4-FFF2-40B4-BE49-F238E27FC236}">
                <a16:creationId xmlns:a16="http://schemas.microsoft.com/office/drawing/2014/main" id="{BF2B837A-3156-7ABE-8C82-E2ED3E70C0C6}"/>
              </a:ext>
            </a:extLst>
          </p:cNvPr>
          <p:cNvSpPr txBox="1">
            <a:spLocks/>
          </p:cNvSpPr>
          <p:nvPr/>
        </p:nvSpPr>
        <p:spPr>
          <a:xfrm>
            <a:off x="580389" y="386545"/>
            <a:ext cx="69429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 with Simple Table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06A46CF-36DF-82DD-D76F-A151AF226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23856"/>
              </p:ext>
            </p:extLst>
          </p:nvPr>
        </p:nvGraphicFramePr>
        <p:xfrm>
          <a:off x="580389" y="1470281"/>
          <a:ext cx="6658611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0411">
                  <a:extLst>
                    <a:ext uri="{9D8B030D-6E8A-4147-A177-3AD203B41FA5}">
                      <a16:colId xmlns:a16="http://schemas.microsoft.com/office/drawing/2014/main" val="390230656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39250361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921692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FBDF3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Header 1</a:t>
                      </a:r>
                    </a:p>
                  </a:txBody>
                  <a:tcPr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BDF3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Header 2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BDF3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Header 3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3B3B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839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 1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 2</a:t>
                      </a:r>
                    </a:p>
                  </a:txBody>
                  <a:tcPr>
                    <a:solidFill>
                      <a:schemeClr val="accent3">
                        <a:tint val="4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1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2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1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2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1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20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1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2</a:t>
                      </a:r>
                    </a:p>
                  </a:txBody>
                  <a:tcPr>
                    <a:solidFill>
                      <a:schemeClr val="accent3">
                        <a:tint val="2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1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2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tint val="2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1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2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tint val="20000"/>
                        <a:alpha val="1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85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1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2</a:t>
                      </a:r>
                    </a:p>
                  </a:txBody>
                  <a:tcPr>
                    <a:solidFill>
                      <a:schemeClr val="accent3">
                        <a:tint val="4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1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2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1</a:t>
                      </a:r>
                    </a:p>
                    <a:p>
                      <a:pPr marL="2286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 2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1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100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54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44">
            <a:extLst>
              <a:ext uri="{FF2B5EF4-FFF2-40B4-BE49-F238E27FC236}">
                <a16:creationId xmlns:a16="http://schemas.microsoft.com/office/drawing/2014/main" id="{D8EF3A11-19E2-0829-AAFF-874484D424C2}"/>
              </a:ext>
            </a:extLst>
          </p:cNvPr>
          <p:cNvSpPr txBox="1">
            <a:spLocks/>
          </p:cNvSpPr>
          <p:nvPr/>
        </p:nvSpPr>
        <p:spPr>
          <a:xfrm>
            <a:off x="579151" y="199046"/>
            <a:ext cx="8345773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F5D30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Final Slide with White 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BE5AA-8A52-2307-3220-D7B89F47B14C}"/>
              </a:ext>
            </a:extLst>
          </p:cNvPr>
          <p:cNvSpPr txBox="1"/>
          <p:nvPr/>
        </p:nvSpPr>
        <p:spPr>
          <a:xfrm>
            <a:off x="579152" y="1443841"/>
            <a:ext cx="651535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Point 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Bullet Point #1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  <a:endParaRPr lang="e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dirty="0"/>
              <a:t>x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Bullet Point #2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br>
              <a:rPr lang="en" dirty="0"/>
            </a:b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Point #2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Bullet Point #1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  <a:endParaRPr lang="e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dirty="0"/>
              <a:t>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Bullet Point #2</a:t>
            </a:r>
            <a:endParaRPr lang="en-US"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281;p44">
            <a:extLst>
              <a:ext uri="{FF2B5EF4-FFF2-40B4-BE49-F238E27FC236}">
                <a16:creationId xmlns:a16="http://schemas.microsoft.com/office/drawing/2014/main" id="{25F9994D-EF03-B2A5-A21C-A70484ED8A87}"/>
              </a:ext>
            </a:extLst>
          </p:cNvPr>
          <p:cNvSpPr txBox="1">
            <a:spLocks/>
          </p:cNvSpPr>
          <p:nvPr/>
        </p:nvSpPr>
        <p:spPr>
          <a:xfrm>
            <a:off x="266032" y="5664754"/>
            <a:ext cx="8298817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Business/Non-Profit Name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7A71D-B629-3B68-6253-545C0C9D262C}"/>
              </a:ext>
            </a:extLst>
          </p:cNvPr>
          <p:cNvSpPr txBox="1"/>
          <p:nvPr/>
        </p:nvSpPr>
        <p:spPr>
          <a:xfrm>
            <a:off x="579151" y="4583162"/>
            <a:ext cx="7784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Name #1  &amp;  Student Name #2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40B0A0-0ABC-CCD9-CFD3-01212B62B418}"/>
              </a:ext>
            </a:extLst>
          </p:cNvPr>
          <p:cNvCxnSpPr/>
          <p:nvPr/>
        </p:nvCxnSpPr>
        <p:spPr>
          <a:xfrm>
            <a:off x="266032" y="5600700"/>
            <a:ext cx="8496968" cy="0"/>
          </a:xfrm>
          <a:prstGeom prst="line">
            <a:avLst/>
          </a:prstGeom>
          <a:ln w="38100">
            <a:solidFill>
              <a:srgbClr val="F5D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7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555130_GustieCup_PPTslides_14-3" id="{60621172-2082-CE4E-940F-3314FF025DD9}" vid="{F94A1465-96D8-F840-B54F-2718480B81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21555130_GustieCup_PPTslides_14-3</Template>
  <TotalTime>1656</TotalTime>
  <Words>403</Words>
  <Application>Microsoft Office PowerPoint</Application>
  <PresentationFormat>On-screen Show (4:3)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Gustavus Adolphus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Cadenhead</dc:creator>
  <cp:lastModifiedBy>Tara Cadenhead</cp:lastModifiedBy>
  <cp:revision>8</cp:revision>
  <dcterms:created xsi:type="dcterms:W3CDTF">2024-02-18T00:27:26Z</dcterms:created>
  <dcterms:modified xsi:type="dcterms:W3CDTF">2024-04-13T18:49:09Z</dcterms:modified>
</cp:coreProperties>
</file>